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33"/>
  </p:notesMasterIdLst>
  <p:handoutMasterIdLst>
    <p:handoutMasterId r:id="rId34"/>
  </p:handoutMasterIdLst>
  <p:sldIdLst>
    <p:sldId id="2145707299" r:id="rId7"/>
    <p:sldId id="2079" r:id="rId8"/>
    <p:sldId id="1596" r:id="rId9"/>
    <p:sldId id="2076137597" r:id="rId10"/>
    <p:sldId id="2145707293" r:id="rId11"/>
    <p:sldId id="2134805597" r:id="rId12"/>
    <p:sldId id="2134805595" r:id="rId13"/>
    <p:sldId id="2076136270" r:id="rId14"/>
    <p:sldId id="2145707316" r:id="rId15"/>
    <p:sldId id="2145707317" r:id="rId16"/>
    <p:sldId id="2134805611" r:id="rId17"/>
    <p:sldId id="1622" r:id="rId18"/>
    <p:sldId id="1623" r:id="rId19"/>
    <p:sldId id="1632" r:id="rId20"/>
    <p:sldId id="1642" r:id="rId21"/>
    <p:sldId id="1633" r:id="rId22"/>
    <p:sldId id="3334" r:id="rId23"/>
    <p:sldId id="2076136307" r:id="rId24"/>
    <p:sldId id="2076136308" r:id="rId25"/>
    <p:sldId id="2076136282" r:id="rId26"/>
    <p:sldId id="2145707307" r:id="rId27"/>
    <p:sldId id="2134805599" r:id="rId28"/>
    <p:sldId id="2076136368" r:id="rId29"/>
    <p:sldId id="2076136264" r:id="rId30"/>
    <p:sldId id="277" r:id="rId31"/>
    <p:sldId id="2076136275"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bby Slide" id="{4A4D1AEB-A6AA-4D30-A964-5981E3167F71}">
          <p14:sldIdLst/>
        </p14:section>
        <p14:section name="General content" id="{F8FC4E58-4B95-412B-BB13-0CB9B192F7F4}">
          <p14:sldIdLst>
            <p14:sldId id="2145707299"/>
            <p14:sldId id="2079"/>
            <p14:sldId id="1596"/>
            <p14:sldId id="2076137597"/>
            <p14:sldId id="2145707293"/>
            <p14:sldId id="2134805597"/>
            <p14:sldId id="2134805595"/>
            <p14:sldId id="2076136270"/>
            <p14:sldId id="2145707316"/>
            <p14:sldId id="2145707317"/>
            <p14:sldId id="2134805611"/>
            <p14:sldId id="1622"/>
            <p14:sldId id="1623"/>
            <p14:sldId id="1632"/>
            <p14:sldId id="1642"/>
            <p14:sldId id="1633"/>
            <p14:sldId id="3334"/>
            <p14:sldId id="2076136307"/>
            <p14:sldId id="2076136308"/>
            <p14:sldId id="2076136282"/>
            <p14:sldId id="2145707307"/>
            <p14:sldId id="2134805599"/>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3B9"/>
    <a:srgbClr val="0078D4"/>
    <a:srgbClr val="DBDBDB"/>
    <a:srgbClr val="FFFFFF"/>
    <a:srgbClr val="FBF7E7"/>
    <a:srgbClr val="F64036"/>
    <a:srgbClr val="FF8400"/>
    <a:srgbClr val="47291F"/>
    <a:srgbClr val="140D0D"/>
    <a:srgbClr val="4B2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F683F-1E91-431D-87DC-6DA1469DD279}" v="52" dt="2022-08-11T14:24:58.450"/>
    <p1510:client id="{4A4DCC9F-9EE1-1344-8FB3-E451F97E1843}" vWet="2" dt="2022-08-11T14:01:33.193"/>
    <p1510:client id="{75A44E83-1E6E-4AA3-8BB4-C77C5A5042C4}" v="65" dt="2022-08-11T14:02:41.111"/>
    <p1510:client id="{CBE2BDA4-A2DC-48E0-9CB2-F245370DAF32}" v="2" dt="2022-08-10T18:55:38.203"/>
    <p1510:client id="{F4406E44-B240-4133-91AD-CFFFE2F16FA9}" v="2" dt="2022-08-11T17:14:18.6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6997" autoAdjust="0"/>
  </p:normalViewPr>
  <p:slideViewPr>
    <p:cSldViewPr snapToGrid="0">
      <p:cViewPr varScale="1">
        <p:scale>
          <a:sx n="66" d="100"/>
          <a:sy n="66" d="100"/>
        </p:scale>
        <p:origin x="780"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51ffa14d-fdfd-4571-a787-ad4b3bb92711" providerId="ADAL" clId="{75A44E83-1E6E-4AA3-8BB4-C77C5A5042C4}"/>
    <pc:docChg chg="undo custSel addSld modSld">
      <pc:chgData name="David Warner" userId="51ffa14d-fdfd-4571-a787-ad4b3bb92711" providerId="ADAL" clId="{75A44E83-1E6E-4AA3-8BB4-C77C5A5042C4}" dt="2022-08-11T12:37:26.834" v="118" actId="478"/>
      <pc:docMkLst>
        <pc:docMk/>
      </pc:docMkLst>
      <pc:sldChg chg="modSp mod">
        <pc:chgData name="David Warner" userId="51ffa14d-fdfd-4571-a787-ad4b3bb92711" providerId="ADAL" clId="{75A44E83-1E6E-4AA3-8BB4-C77C5A5042C4}" dt="2022-07-29T02:33:46.569" v="28" actId="20577"/>
        <pc:sldMkLst>
          <pc:docMk/>
          <pc:sldMk cId="2967945684" sldId="277"/>
        </pc:sldMkLst>
        <pc:spChg chg="mod">
          <ac:chgData name="David Warner" userId="51ffa14d-fdfd-4571-a787-ad4b3bb92711" providerId="ADAL" clId="{75A44E83-1E6E-4AA3-8BB4-C77C5A5042C4}" dt="2022-07-29T02:33:46.569" v="28" actId="20577"/>
          <ac:spMkLst>
            <pc:docMk/>
            <pc:sldMk cId="2967945684" sldId="277"/>
            <ac:spMk id="4" creationId="{A04E16D6-6682-4068-BF11-BA8E4E8E1BBC}"/>
          </ac:spMkLst>
        </pc:spChg>
      </pc:sldChg>
      <pc:sldChg chg="modSp mod">
        <pc:chgData name="David Warner" userId="51ffa14d-fdfd-4571-a787-ad4b3bb92711" providerId="ADAL" clId="{75A44E83-1E6E-4AA3-8BB4-C77C5A5042C4}" dt="2022-07-29T02:31:25.749" v="7" actId="20577"/>
        <pc:sldMkLst>
          <pc:docMk/>
          <pc:sldMk cId="287163252" sldId="1567"/>
        </pc:sldMkLst>
        <pc:spChg chg="mod">
          <ac:chgData name="David Warner" userId="51ffa14d-fdfd-4571-a787-ad4b3bb92711" providerId="ADAL" clId="{75A44E83-1E6E-4AA3-8BB4-C77C5A5042C4}" dt="2022-07-29T02:31:25.749" v="7" actId="20577"/>
          <ac:spMkLst>
            <pc:docMk/>
            <pc:sldMk cId="287163252" sldId="1567"/>
            <ac:spMk id="8" creationId="{00000000-0000-0000-0000-000000000000}"/>
          </ac:spMkLst>
        </pc:spChg>
      </pc:sldChg>
      <pc:sldChg chg="addSp modSp">
        <pc:chgData name="David Warner" userId="51ffa14d-fdfd-4571-a787-ad4b3bb92711" providerId="ADAL" clId="{75A44E83-1E6E-4AA3-8BB4-C77C5A5042C4}" dt="2022-07-29T02:34:42.190" v="44"/>
        <pc:sldMkLst>
          <pc:docMk/>
          <pc:sldMk cId="2877399898" sldId="1623"/>
        </pc:sldMkLst>
        <pc:spChg chg="add mod">
          <ac:chgData name="David Warner" userId="51ffa14d-fdfd-4571-a787-ad4b3bb92711" providerId="ADAL" clId="{75A44E83-1E6E-4AA3-8BB4-C77C5A5042C4}" dt="2022-07-29T02:34:42.190" v="44"/>
          <ac:spMkLst>
            <pc:docMk/>
            <pc:sldMk cId="2877399898" sldId="1623"/>
            <ac:spMk id="207" creationId="{2E63BDAF-0F8E-C88F-24EC-04C0C55A09E2}"/>
          </ac:spMkLst>
        </pc:spChg>
      </pc:sldChg>
      <pc:sldChg chg="addSp modSp">
        <pc:chgData name="David Warner" userId="51ffa14d-fdfd-4571-a787-ad4b3bb92711" providerId="ADAL" clId="{75A44E83-1E6E-4AA3-8BB4-C77C5A5042C4}" dt="2022-07-29T02:34:41.201" v="43"/>
        <pc:sldMkLst>
          <pc:docMk/>
          <pc:sldMk cId="2253365439" sldId="1642"/>
        </pc:sldMkLst>
        <pc:spChg chg="add mod">
          <ac:chgData name="David Warner" userId="51ffa14d-fdfd-4571-a787-ad4b3bb92711" providerId="ADAL" clId="{75A44E83-1E6E-4AA3-8BB4-C77C5A5042C4}" dt="2022-07-29T02:34:41.201" v="43"/>
          <ac:spMkLst>
            <pc:docMk/>
            <pc:sldMk cId="2253365439" sldId="1642"/>
            <ac:spMk id="20" creationId="{AB9A1939-A98F-569D-4B59-1DE137D924D6}"/>
          </ac:spMkLst>
        </pc:spChg>
      </pc:sldChg>
      <pc:sldChg chg="modSp mod">
        <pc:chgData name="David Warner" userId="51ffa14d-fdfd-4571-a787-ad4b3bb92711" providerId="ADAL" clId="{75A44E83-1E6E-4AA3-8BB4-C77C5A5042C4}" dt="2022-07-29T02:33:29.877" v="24" actId="14826"/>
        <pc:sldMkLst>
          <pc:docMk/>
          <pc:sldMk cId="10702720" sldId="2079"/>
        </pc:sldMkLst>
        <pc:spChg chg="mod">
          <ac:chgData name="David Warner" userId="51ffa14d-fdfd-4571-a787-ad4b3bb92711" providerId="ADAL" clId="{75A44E83-1E6E-4AA3-8BB4-C77C5A5042C4}" dt="2022-07-29T02:32:15.557" v="21"/>
          <ac:spMkLst>
            <pc:docMk/>
            <pc:sldMk cId="10702720" sldId="2079"/>
            <ac:spMk id="8" creationId="{00000000-0000-0000-0000-000000000000}"/>
          </ac:spMkLst>
        </pc:spChg>
        <pc:picChg chg="mod">
          <ac:chgData name="David Warner" userId="51ffa14d-fdfd-4571-a787-ad4b3bb92711" providerId="ADAL" clId="{75A44E83-1E6E-4AA3-8BB4-C77C5A5042C4}" dt="2022-07-29T02:33:29.877" v="24" actId="14826"/>
          <ac:picMkLst>
            <pc:docMk/>
            <pc:sldMk cId="10702720" sldId="2079"/>
            <ac:picMk id="11" creationId="{1969CEB2-97BE-4D53-B93F-16FBDB07A39C}"/>
          </ac:picMkLst>
        </pc:picChg>
        <pc:picChg chg="mod">
          <ac:chgData name="David Warner" userId="51ffa14d-fdfd-4571-a787-ad4b3bb92711" providerId="ADAL" clId="{75A44E83-1E6E-4AA3-8BB4-C77C5A5042C4}" dt="2022-07-29T02:33:24.132" v="23" actId="14826"/>
          <ac:picMkLst>
            <pc:docMk/>
            <pc:sldMk cId="10702720" sldId="2079"/>
            <ac:picMk id="15" creationId="{93E33F33-16F6-44AF-9AC5-57603F31A144}"/>
          </ac:picMkLst>
        </pc:picChg>
      </pc:sldChg>
      <pc:sldChg chg="addSp modSp">
        <pc:chgData name="David Warner" userId="51ffa14d-fdfd-4571-a787-ad4b3bb92711" providerId="ADAL" clId="{75A44E83-1E6E-4AA3-8BB4-C77C5A5042C4}" dt="2022-07-29T02:34:39.980" v="42"/>
        <pc:sldMkLst>
          <pc:docMk/>
          <pc:sldMk cId="4037611923" sldId="3334"/>
        </pc:sldMkLst>
        <pc:spChg chg="add mod">
          <ac:chgData name="David Warner" userId="51ffa14d-fdfd-4571-a787-ad4b3bb92711" providerId="ADAL" clId="{75A44E83-1E6E-4AA3-8BB4-C77C5A5042C4}" dt="2022-07-29T02:34:39.980" v="42"/>
          <ac:spMkLst>
            <pc:docMk/>
            <pc:sldMk cId="4037611923" sldId="3334"/>
            <ac:spMk id="20" creationId="{06E1D393-D19B-AD3F-D085-09D781E47B78}"/>
          </ac:spMkLst>
        </pc:spChg>
      </pc:sldChg>
      <pc:sldChg chg="addSp delSp modSp">
        <pc:chgData name="David Warner" userId="51ffa14d-fdfd-4571-a787-ad4b3bb92711" providerId="ADAL" clId="{75A44E83-1E6E-4AA3-8BB4-C77C5A5042C4}" dt="2022-07-29T02:34:31.957" v="38"/>
        <pc:sldMkLst>
          <pc:docMk/>
          <pc:sldMk cId="1805818155" sldId="3338"/>
        </pc:sldMkLst>
        <pc:spChg chg="add del mod">
          <ac:chgData name="David Warner" userId="51ffa14d-fdfd-4571-a787-ad4b3bb92711" providerId="ADAL" clId="{75A44E83-1E6E-4AA3-8BB4-C77C5A5042C4}" dt="2022-07-29T02:34:31.957" v="38"/>
          <ac:spMkLst>
            <pc:docMk/>
            <pc:sldMk cId="1805818155" sldId="3338"/>
            <ac:spMk id="30" creationId="{8BB9C39C-10E0-79CC-37A6-6187D46BDD2A}"/>
          </ac:spMkLst>
        </pc:spChg>
      </pc:sldChg>
      <pc:sldChg chg="modSp mod">
        <pc:chgData name="David Warner" userId="51ffa14d-fdfd-4571-a787-ad4b3bb92711" providerId="ADAL" clId="{75A44E83-1E6E-4AA3-8BB4-C77C5A5042C4}" dt="2022-07-29T02:34:26.810" v="36" actId="1076"/>
        <pc:sldMkLst>
          <pc:docMk/>
          <pc:sldMk cId="778883926" sldId="2076136264"/>
        </pc:sldMkLst>
        <pc:spChg chg="mod">
          <ac:chgData name="David Warner" userId="51ffa14d-fdfd-4571-a787-ad4b3bb92711" providerId="ADAL" clId="{75A44E83-1E6E-4AA3-8BB4-C77C5A5042C4}" dt="2022-07-29T02:34:09.555" v="32"/>
          <ac:spMkLst>
            <pc:docMk/>
            <pc:sldMk cId="778883926" sldId="2076136264"/>
            <ac:spMk id="14" creationId="{953584C8-8734-42EA-AD16-6AA2B405D249}"/>
          </ac:spMkLst>
        </pc:spChg>
        <pc:picChg chg="mod">
          <ac:chgData name="David Warner" userId="51ffa14d-fdfd-4571-a787-ad4b3bb92711" providerId="ADAL" clId="{75A44E83-1E6E-4AA3-8BB4-C77C5A5042C4}" dt="2022-07-29T02:34:24.731" v="35" actId="1076"/>
          <ac:picMkLst>
            <pc:docMk/>
            <pc:sldMk cId="778883926" sldId="2076136264"/>
            <ac:picMk id="10" creationId="{15B0DB46-24E4-45EE-8E26-622D1FA3D4D0}"/>
          </ac:picMkLst>
        </pc:picChg>
        <pc:picChg chg="mod">
          <ac:chgData name="David Warner" userId="51ffa14d-fdfd-4571-a787-ad4b3bb92711" providerId="ADAL" clId="{75A44E83-1E6E-4AA3-8BB4-C77C5A5042C4}" dt="2022-07-29T02:34:26.810" v="36" actId="1076"/>
          <ac:picMkLst>
            <pc:docMk/>
            <pc:sldMk cId="778883926" sldId="2076136264"/>
            <ac:picMk id="11" creationId="{47158F51-FAAD-4DE3-B803-9B850CB0571E}"/>
          </ac:picMkLst>
        </pc:picChg>
      </pc:sldChg>
      <pc:sldChg chg="addSp delSp modSp mod">
        <pc:chgData name="David Warner" userId="51ffa14d-fdfd-4571-a787-ad4b3bb92711" providerId="ADAL" clId="{75A44E83-1E6E-4AA3-8BB4-C77C5A5042C4}" dt="2022-08-11T12:37:26.834" v="118" actId="478"/>
        <pc:sldMkLst>
          <pc:docMk/>
          <pc:sldMk cId="2925091645" sldId="2076136308"/>
        </pc:sldMkLst>
        <pc:spChg chg="add del mod">
          <ac:chgData name="David Warner" userId="51ffa14d-fdfd-4571-a787-ad4b3bb92711" providerId="ADAL" clId="{75A44E83-1E6E-4AA3-8BB4-C77C5A5042C4}" dt="2022-08-11T12:37:26.834" v="118" actId="478"/>
          <ac:spMkLst>
            <pc:docMk/>
            <pc:sldMk cId="2925091645" sldId="2076136308"/>
            <ac:spMk id="30" creationId="{AED4670F-A570-05BE-D9D2-945CFE416D32}"/>
          </ac:spMkLst>
        </pc:spChg>
      </pc:sldChg>
      <pc:sldChg chg="addSp delSp modSp mod">
        <pc:chgData name="David Warner" userId="51ffa14d-fdfd-4571-a787-ad4b3bb92711" providerId="ADAL" clId="{75A44E83-1E6E-4AA3-8BB4-C77C5A5042C4}" dt="2022-08-11T03:57:45.867" v="71" actId="1076"/>
        <pc:sldMkLst>
          <pc:docMk/>
          <pc:sldMk cId="1812315545" sldId="2134805597"/>
        </pc:sldMkLst>
        <pc:spChg chg="mod">
          <ac:chgData name="David Warner" userId="51ffa14d-fdfd-4571-a787-ad4b3bb92711" providerId="ADAL" clId="{75A44E83-1E6E-4AA3-8BB4-C77C5A5042C4}" dt="2022-08-11T03:57:45.867" v="71" actId="1076"/>
          <ac:spMkLst>
            <pc:docMk/>
            <pc:sldMk cId="1812315545" sldId="2134805597"/>
            <ac:spMk id="4" creationId="{3CDF55D0-D6B5-1937-F179-520E5A479F43}"/>
          </ac:spMkLst>
        </pc:spChg>
        <pc:spChg chg="add del mod">
          <ac:chgData name="David Warner" userId="51ffa14d-fdfd-4571-a787-ad4b3bb92711" providerId="ADAL" clId="{75A44E83-1E6E-4AA3-8BB4-C77C5A5042C4}" dt="2022-08-11T03:57:25.601" v="46" actId="478"/>
          <ac:spMkLst>
            <pc:docMk/>
            <pc:sldMk cId="1812315545" sldId="2134805597"/>
            <ac:spMk id="9" creationId="{30812347-25E5-5718-B69E-DBF066065D9A}"/>
          </ac:spMkLst>
        </pc:spChg>
      </pc:sldChg>
      <pc:sldChg chg="addSp delSp modSp mod">
        <pc:chgData name="David Warner" userId="51ffa14d-fdfd-4571-a787-ad4b3bb92711" providerId="ADAL" clId="{75A44E83-1E6E-4AA3-8BB4-C77C5A5042C4}" dt="2022-08-11T04:00:09.367" v="117" actId="1076"/>
        <pc:sldMkLst>
          <pc:docMk/>
          <pc:sldMk cId="154491924" sldId="2134805599"/>
        </pc:sldMkLst>
        <pc:spChg chg="mod">
          <ac:chgData name="David Warner" userId="51ffa14d-fdfd-4571-a787-ad4b3bb92711" providerId="ADAL" clId="{75A44E83-1E6E-4AA3-8BB4-C77C5A5042C4}" dt="2022-08-11T03:58:41.773" v="82"/>
          <ac:spMkLst>
            <pc:docMk/>
            <pc:sldMk cId="154491924" sldId="2134805599"/>
            <ac:spMk id="3" creationId="{CBDC9C38-872E-4048-96FE-C321FEF21EC1}"/>
          </ac:spMkLst>
        </pc:spChg>
        <pc:spChg chg="add del mod">
          <ac:chgData name="David Warner" userId="51ffa14d-fdfd-4571-a787-ad4b3bb92711" providerId="ADAL" clId="{75A44E83-1E6E-4AA3-8BB4-C77C5A5042C4}" dt="2022-08-11T03:57:52.932" v="72" actId="478"/>
          <ac:spMkLst>
            <pc:docMk/>
            <pc:sldMk cId="154491924" sldId="2134805599"/>
            <ac:spMk id="40" creationId="{21A0B0C1-8C93-A8E1-0541-50A180DC1D80}"/>
          </ac:spMkLst>
        </pc:spChg>
        <pc:picChg chg="add mod">
          <ac:chgData name="David Warner" userId="51ffa14d-fdfd-4571-a787-ad4b3bb92711" providerId="ADAL" clId="{75A44E83-1E6E-4AA3-8BB4-C77C5A5042C4}" dt="2022-08-11T04:00:09.367" v="117" actId="1076"/>
          <ac:picMkLst>
            <pc:docMk/>
            <pc:sldMk cId="154491924" sldId="2134805599"/>
            <ac:picMk id="4" creationId="{E7833912-E33F-82DE-FC36-960C40EE3FF9}"/>
          </ac:picMkLst>
        </pc:picChg>
        <pc:picChg chg="add mod">
          <ac:chgData name="David Warner" userId="51ffa14d-fdfd-4571-a787-ad4b3bb92711" providerId="ADAL" clId="{75A44E83-1E6E-4AA3-8BB4-C77C5A5042C4}" dt="2022-08-11T04:00:07.807" v="116" actId="1076"/>
          <ac:picMkLst>
            <pc:docMk/>
            <pc:sldMk cId="154491924" sldId="2134805599"/>
            <ac:picMk id="19" creationId="{E339A573-4937-3F2B-9019-BCE42944C8B1}"/>
          </ac:picMkLst>
        </pc:picChg>
        <pc:picChg chg="add del mod">
          <ac:chgData name="David Warner" userId="51ffa14d-fdfd-4571-a787-ad4b3bb92711" providerId="ADAL" clId="{75A44E83-1E6E-4AA3-8BB4-C77C5A5042C4}" dt="2022-08-11T03:59:40.126" v="103" actId="478"/>
          <ac:picMkLst>
            <pc:docMk/>
            <pc:sldMk cId="154491924" sldId="2134805599"/>
            <ac:picMk id="23" creationId="{38CFBF2E-A193-EC7D-47DE-A4560F350E44}"/>
          </ac:picMkLst>
        </pc:picChg>
        <pc:picChg chg="add del mod">
          <ac:chgData name="David Warner" userId="51ffa14d-fdfd-4571-a787-ad4b3bb92711" providerId="ADAL" clId="{75A44E83-1E6E-4AA3-8BB4-C77C5A5042C4}" dt="2022-08-11T03:59:49.017" v="107" actId="478"/>
          <ac:picMkLst>
            <pc:docMk/>
            <pc:sldMk cId="154491924" sldId="2134805599"/>
            <ac:picMk id="24" creationId="{BBEFE3BE-4298-70BB-9845-1FFC8B6C64A2}"/>
          </ac:picMkLst>
        </pc:picChg>
        <pc:picChg chg="mod">
          <ac:chgData name="David Warner" userId="51ffa14d-fdfd-4571-a787-ad4b3bb92711" providerId="ADAL" clId="{75A44E83-1E6E-4AA3-8BB4-C77C5A5042C4}" dt="2022-08-11T03:58:09.168" v="77" actId="1076"/>
          <ac:picMkLst>
            <pc:docMk/>
            <pc:sldMk cId="154491924" sldId="2134805599"/>
            <ac:picMk id="35" creationId="{3EA1BE2F-C398-4574-953D-B75DC66915F8}"/>
          </ac:picMkLst>
        </pc:picChg>
        <pc:picChg chg="mod">
          <ac:chgData name="David Warner" userId="51ffa14d-fdfd-4571-a787-ad4b3bb92711" providerId="ADAL" clId="{75A44E83-1E6E-4AA3-8BB4-C77C5A5042C4}" dt="2022-08-11T04:00:07.807" v="116" actId="1076"/>
          <ac:picMkLst>
            <pc:docMk/>
            <pc:sldMk cId="154491924" sldId="2134805599"/>
            <ac:picMk id="48" creationId="{7E92ECD5-91E9-7DE5-29BD-6A7917F84312}"/>
          </ac:picMkLst>
        </pc:picChg>
      </pc:sldChg>
      <pc:sldChg chg="modSp mod">
        <pc:chgData name="David Warner" userId="51ffa14d-fdfd-4571-a787-ad4b3bb92711" providerId="ADAL" clId="{75A44E83-1E6E-4AA3-8BB4-C77C5A5042C4}" dt="2022-07-29T02:31:30.653" v="15" actId="20577"/>
        <pc:sldMkLst>
          <pc:docMk/>
          <pc:sldMk cId="4180230614" sldId="2145707299"/>
        </pc:sldMkLst>
        <pc:spChg chg="mod">
          <ac:chgData name="David Warner" userId="51ffa14d-fdfd-4571-a787-ad4b3bb92711" providerId="ADAL" clId="{75A44E83-1E6E-4AA3-8BB4-C77C5A5042C4}" dt="2022-07-29T02:31:30.653" v="15" actId="20577"/>
          <ac:spMkLst>
            <pc:docMk/>
            <pc:sldMk cId="4180230614" sldId="2145707299"/>
            <ac:spMk id="8" creationId="{00000000-0000-0000-0000-000000000000}"/>
          </ac:spMkLst>
        </pc:spChg>
      </pc:sldChg>
      <pc:sldChg chg="addSp modSp mod">
        <pc:chgData name="David Warner" userId="51ffa14d-fdfd-4571-a787-ad4b3bb92711" providerId="ADAL" clId="{75A44E83-1E6E-4AA3-8BB4-C77C5A5042C4}" dt="2022-08-11T03:57:57.456" v="73" actId="1076"/>
        <pc:sldMkLst>
          <pc:docMk/>
          <pc:sldMk cId="2830933617" sldId="2145707307"/>
        </pc:sldMkLst>
        <pc:spChg chg="add mod">
          <ac:chgData name="David Warner" userId="51ffa14d-fdfd-4571-a787-ad4b3bb92711" providerId="ADAL" clId="{75A44E83-1E6E-4AA3-8BB4-C77C5A5042C4}" dt="2022-08-11T03:57:57.456" v="73" actId="1076"/>
          <ac:spMkLst>
            <pc:docMk/>
            <pc:sldMk cId="2830933617" sldId="2145707307"/>
            <ac:spMk id="35" creationId="{2EAECE7D-1C61-943C-2FD2-966FA0AA9A49}"/>
          </ac:spMkLst>
        </pc:spChg>
      </pc:sldChg>
      <pc:sldChg chg="add mod modShow">
        <pc:chgData name="David Warner" userId="51ffa14d-fdfd-4571-a787-ad4b3bb92711" providerId="ADAL" clId="{75A44E83-1E6E-4AA3-8BB4-C77C5A5042C4}" dt="2022-08-11T03:58:51.903" v="84" actId="729"/>
        <pc:sldMkLst>
          <pc:docMk/>
          <pc:sldMk cId="318639830" sldId="2145707318"/>
        </pc:sldMkLst>
      </pc:sldChg>
    </pc:docChg>
  </pc:docChgLst>
  <pc:docChgLst>
    <pc:chgData name="Julie Turner" userId="S::julie.turner_sympraxisconsulting.com#ext#@microsoft.onmicrosoft.com::51f00042-4c48-4111-9ee4-670ef2fc7d0e" providerId="AD" clId="Web-{C297D974-958D-46C0-B9F7-973B337CD37A}"/>
    <pc:docChg chg="modSld">
      <pc:chgData name="Julie Turner" userId="S::julie.turner_sympraxisconsulting.com#ext#@microsoft.onmicrosoft.com::51f00042-4c48-4111-9ee4-670ef2fc7d0e" providerId="AD" clId="Web-{C297D974-958D-46C0-B9F7-973B337CD37A}" dt="2022-08-08T15:02:26.212" v="1"/>
      <pc:docMkLst>
        <pc:docMk/>
      </pc:docMkLst>
      <pc:sldChg chg="delSp modSp">
        <pc:chgData name="Julie Turner" userId="S::julie.turner_sympraxisconsulting.com#ext#@microsoft.onmicrosoft.com::51f00042-4c48-4111-9ee4-670ef2fc7d0e" providerId="AD" clId="Web-{C297D974-958D-46C0-B9F7-973B337CD37A}" dt="2022-08-08T15:02:26.212" v="1"/>
        <pc:sldMkLst>
          <pc:docMk/>
          <pc:sldMk cId="2877399898" sldId="1623"/>
        </pc:sldMkLst>
        <pc:spChg chg="del mod">
          <ac:chgData name="Julie Turner" userId="S::julie.turner_sympraxisconsulting.com#ext#@microsoft.onmicrosoft.com::51f00042-4c48-4111-9ee4-670ef2fc7d0e" providerId="AD" clId="Web-{C297D974-958D-46C0-B9F7-973B337CD37A}" dt="2022-08-08T15:02:26.212" v="1"/>
          <ac:spMkLst>
            <pc:docMk/>
            <pc:sldMk cId="2877399898" sldId="1623"/>
            <ac:spMk id="207" creationId="{2E63BDAF-0F8E-C88F-24EC-04C0C55A09E2}"/>
          </ac:spMkLst>
        </pc:spChg>
      </pc:sldChg>
    </pc:docChg>
  </pc:docChgLst>
  <pc:docChgLst>
    <pc:chgData name="David Warner" userId="51ffa14d-fdfd-4571-a787-ad4b3bb92711" providerId="ADAL" clId="{E218F320-81D6-4286-8824-62815D5144FA}"/>
    <pc:docChg chg="custSel modSld">
      <pc:chgData name="David Warner" userId="51ffa14d-fdfd-4571-a787-ad4b3bb92711" providerId="ADAL" clId="{E218F320-81D6-4286-8824-62815D5144FA}" dt="2022-07-26T16:11:19.328" v="140" actId="6549"/>
      <pc:docMkLst>
        <pc:docMk/>
      </pc:docMkLst>
      <pc:sldChg chg="modSp mod">
        <pc:chgData name="David Warner" userId="51ffa14d-fdfd-4571-a787-ad4b3bb92711" providerId="ADAL" clId="{E218F320-81D6-4286-8824-62815D5144FA}" dt="2022-07-14T19:33:35.781" v="28" actId="20577"/>
        <pc:sldMkLst>
          <pc:docMk/>
          <pc:sldMk cId="2967945684" sldId="277"/>
        </pc:sldMkLst>
        <pc:spChg chg="mod">
          <ac:chgData name="David Warner" userId="51ffa14d-fdfd-4571-a787-ad4b3bb92711" providerId="ADAL" clId="{E218F320-81D6-4286-8824-62815D5144FA}" dt="2022-07-14T19:33:35.781" v="28" actId="20577"/>
          <ac:spMkLst>
            <pc:docMk/>
            <pc:sldMk cId="2967945684" sldId="277"/>
            <ac:spMk id="4" creationId="{A04E16D6-6682-4068-BF11-BA8E4E8E1BBC}"/>
          </ac:spMkLst>
        </pc:spChg>
      </pc:sldChg>
      <pc:sldChg chg="modSp mod">
        <pc:chgData name="David Warner" userId="51ffa14d-fdfd-4571-a787-ad4b3bb92711" providerId="ADAL" clId="{E218F320-81D6-4286-8824-62815D5144FA}" dt="2022-07-14T19:32:52.847" v="1" actId="20577"/>
        <pc:sldMkLst>
          <pc:docMk/>
          <pc:sldMk cId="287163252" sldId="1567"/>
        </pc:sldMkLst>
        <pc:spChg chg="mod">
          <ac:chgData name="David Warner" userId="51ffa14d-fdfd-4571-a787-ad4b3bb92711" providerId="ADAL" clId="{E218F320-81D6-4286-8824-62815D5144FA}" dt="2022-07-14T19:32:52.847" v="1" actId="20577"/>
          <ac:spMkLst>
            <pc:docMk/>
            <pc:sldMk cId="287163252" sldId="1567"/>
            <ac:spMk id="8" creationId="{00000000-0000-0000-0000-000000000000}"/>
          </ac:spMkLst>
        </pc:spChg>
      </pc:sldChg>
      <pc:sldChg chg="addSp modSp">
        <pc:chgData name="David Warner" userId="51ffa14d-fdfd-4571-a787-ad4b3bb92711" providerId="ADAL" clId="{E218F320-81D6-4286-8824-62815D5144FA}" dt="2022-07-14T19:33:06.259" v="5"/>
        <pc:sldMkLst>
          <pc:docMk/>
          <pc:sldMk cId="2877399898" sldId="1623"/>
        </pc:sldMkLst>
        <pc:spChg chg="add mod">
          <ac:chgData name="David Warner" userId="51ffa14d-fdfd-4571-a787-ad4b3bb92711" providerId="ADAL" clId="{E218F320-81D6-4286-8824-62815D5144FA}" dt="2022-07-14T19:33:06.259" v="5"/>
          <ac:spMkLst>
            <pc:docMk/>
            <pc:sldMk cId="2877399898" sldId="1623"/>
            <ac:spMk id="207" creationId="{6C5AA383-FFF5-11B6-9BEC-67CC6B1596F0}"/>
          </ac:spMkLst>
        </pc:spChg>
      </pc:sldChg>
      <pc:sldChg chg="addSp modSp">
        <pc:chgData name="David Warner" userId="51ffa14d-fdfd-4571-a787-ad4b3bb92711" providerId="ADAL" clId="{E218F320-81D6-4286-8824-62815D5144FA}" dt="2022-07-14T19:33:07.401" v="6"/>
        <pc:sldMkLst>
          <pc:docMk/>
          <pc:sldMk cId="2253365439" sldId="1642"/>
        </pc:sldMkLst>
        <pc:spChg chg="add mod">
          <ac:chgData name="David Warner" userId="51ffa14d-fdfd-4571-a787-ad4b3bb92711" providerId="ADAL" clId="{E218F320-81D6-4286-8824-62815D5144FA}" dt="2022-07-14T19:33:07.401" v="6"/>
          <ac:spMkLst>
            <pc:docMk/>
            <pc:sldMk cId="2253365439" sldId="1642"/>
            <ac:spMk id="20" creationId="{EC7A2C47-92EF-D0A1-8C04-66FFEBF9145B}"/>
          </ac:spMkLst>
        </pc:spChg>
      </pc:sldChg>
      <pc:sldChg chg="modSp mod">
        <pc:chgData name="David Warner" userId="51ffa14d-fdfd-4571-a787-ad4b3bb92711" providerId="ADAL" clId="{E218F320-81D6-4286-8824-62815D5144FA}" dt="2022-07-14T19:43:51.010" v="117" actId="20577"/>
        <pc:sldMkLst>
          <pc:docMk/>
          <pc:sldMk cId="10702720" sldId="2079"/>
        </pc:sldMkLst>
        <pc:spChg chg="mod">
          <ac:chgData name="David Warner" userId="51ffa14d-fdfd-4571-a787-ad4b3bb92711" providerId="ADAL" clId="{E218F320-81D6-4286-8824-62815D5144FA}" dt="2022-07-14T19:43:51.010" v="117" actId="20577"/>
          <ac:spMkLst>
            <pc:docMk/>
            <pc:sldMk cId="10702720" sldId="2079"/>
            <ac:spMk id="8" creationId="{00000000-0000-0000-0000-000000000000}"/>
          </ac:spMkLst>
        </pc:spChg>
        <pc:picChg chg="mod">
          <ac:chgData name="David Warner" userId="51ffa14d-fdfd-4571-a787-ad4b3bb92711" providerId="ADAL" clId="{E218F320-81D6-4286-8824-62815D5144FA}" dt="2022-07-14T19:36:05.763" v="91" actId="14826"/>
          <ac:picMkLst>
            <pc:docMk/>
            <pc:sldMk cId="10702720" sldId="2079"/>
            <ac:picMk id="11" creationId="{1969CEB2-97BE-4D53-B93F-16FBDB07A39C}"/>
          </ac:picMkLst>
        </pc:picChg>
        <pc:picChg chg="mod">
          <ac:chgData name="David Warner" userId="51ffa14d-fdfd-4571-a787-ad4b3bb92711" providerId="ADAL" clId="{E218F320-81D6-4286-8824-62815D5144FA}" dt="2022-07-14T19:36:11.075" v="92" actId="14826"/>
          <ac:picMkLst>
            <pc:docMk/>
            <pc:sldMk cId="10702720" sldId="2079"/>
            <ac:picMk id="15" creationId="{93E33F33-16F6-44AF-9AC5-57603F31A144}"/>
          </ac:picMkLst>
        </pc:picChg>
      </pc:sldChg>
      <pc:sldChg chg="addSp modSp">
        <pc:chgData name="David Warner" userId="51ffa14d-fdfd-4571-a787-ad4b3bb92711" providerId="ADAL" clId="{E218F320-81D6-4286-8824-62815D5144FA}" dt="2022-07-14T19:33:08.445" v="7"/>
        <pc:sldMkLst>
          <pc:docMk/>
          <pc:sldMk cId="4037611923" sldId="3334"/>
        </pc:sldMkLst>
        <pc:spChg chg="add mod">
          <ac:chgData name="David Warner" userId="51ffa14d-fdfd-4571-a787-ad4b3bb92711" providerId="ADAL" clId="{E218F320-81D6-4286-8824-62815D5144FA}" dt="2022-07-14T19:33:08.445" v="7"/>
          <ac:spMkLst>
            <pc:docMk/>
            <pc:sldMk cId="4037611923" sldId="3334"/>
            <ac:spMk id="20" creationId="{B5CFAEB5-C4A6-D398-7D9A-AEE6FD741CB8}"/>
          </ac:spMkLst>
        </pc:spChg>
      </pc:sldChg>
      <pc:sldChg chg="modSp mod">
        <pc:chgData name="David Warner" userId="51ffa14d-fdfd-4571-a787-ad4b3bb92711" providerId="ADAL" clId="{E218F320-81D6-4286-8824-62815D5144FA}" dt="2022-07-14T19:43:44.356" v="115" actId="20577"/>
        <pc:sldMkLst>
          <pc:docMk/>
          <pc:sldMk cId="778883926" sldId="2076136264"/>
        </pc:sldMkLst>
        <pc:spChg chg="mod">
          <ac:chgData name="David Warner" userId="51ffa14d-fdfd-4571-a787-ad4b3bb92711" providerId="ADAL" clId="{E218F320-81D6-4286-8824-62815D5144FA}" dt="2022-07-14T19:43:44.356" v="115" actId="20577"/>
          <ac:spMkLst>
            <pc:docMk/>
            <pc:sldMk cId="778883926" sldId="2076136264"/>
            <ac:spMk id="14" creationId="{953584C8-8734-42EA-AD16-6AA2B405D249}"/>
          </ac:spMkLst>
        </pc:spChg>
        <pc:picChg chg="mod">
          <ac:chgData name="David Warner" userId="51ffa14d-fdfd-4571-a787-ad4b3bb92711" providerId="ADAL" clId="{E218F320-81D6-4286-8824-62815D5144FA}" dt="2022-07-14T19:36:57.777" v="113" actId="14826"/>
          <ac:picMkLst>
            <pc:docMk/>
            <pc:sldMk cId="778883926" sldId="2076136264"/>
            <ac:picMk id="10" creationId="{15B0DB46-24E4-45EE-8E26-622D1FA3D4D0}"/>
          </ac:picMkLst>
        </pc:picChg>
        <pc:picChg chg="mod">
          <ac:chgData name="David Warner" userId="51ffa14d-fdfd-4571-a787-ad4b3bb92711" providerId="ADAL" clId="{E218F320-81D6-4286-8824-62815D5144FA}" dt="2022-07-14T19:36:53.074" v="112" actId="14826"/>
          <ac:picMkLst>
            <pc:docMk/>
            <pc:sldMk cId="778883926" sldId="2076136264"/>
            <ac:picMk id="11" creationId="{47158F51-FAAD-4DE3-B803-9B850CB0571E}"/>
          </ac:picMkLst>
        </pc:picChg>
      </pc:sldChg>
      <pc:sldChg chg="addSp modSp">
        <pc:chgData name="David Warner" userId="51ffa14d-fdfd-4571-a787-ad4b3bb92711" providerId="ADAL" clId="{E218F320-81D6-4286-8824-62815D5144FA}" dt="2022-07-14T19:33:10.332" v="8"/>
        <pc:sldMkLst>
          <pc:docMk/>
          <pc:sldMk cId="2925091645" sldId="2076136308"/>
        </pc:sldMkLst>
        <pc:spChg chg="add mod">
          <ac:chgData name="David Warner" userId="51ffa14d-fdfd-4571-a787-ad4b3bb92711" providerId="ADAL" clId="{E218F320-81D6-4286-8824-62815D5144FA}" dt="2022-07-14T19:33:10.332" v="8"/>
          <ac:spMkLst>
            <pc:docMk/>
            <pc:sldMk cId="2925091645" sldId="2076136308"/>
            <ac:spMk id="30" creationId="{05CFC424-6DDC-3033-CDED-12F6785121FA}"/>
          </ac:spMkLst>
        </pc:spChg>
      </pc:sldChg>
      <pc:sldChg chg="addSp delSp modSp mod">
        <pc:chgData name="David Warner" userId="51ffa14d-fdfd-4571-a787-ad4b3bb92711" providerId="ADAL" clId="{E218F320-81D6-4286-8824-62815D5144FA}" dt="2022-07-26T16:11:03.649" v="138" actId="1076"/>
        <pc:sldMkLst>
          <pc:docMk/>
          <pc:sldMk cId="1812315545" sldId="2134805597"/>
        </pc:sldMkLst>
        <pc:spChg chg="mod">
          <ac:chgData name="David Warner" userId="51ffa14d-fdfd-4571-a787-ad4b3bb92711" providerId="ADAL" clId="{E218F320-81D6-4286-8824-62815D5144FA}" dt="2022-07-26T16:11:03.649" v="138" actId="1076"/>
          <ac:spMkLst>
            <pc:docMk/>
            <pc:sldMk cId="1812315545" sldId="2134805597"/>
            <ac:spMk id="4" creationId="{3CDF55D0-D6B5-1937-F179-520E5A479F43}"/>
          </ac:spMkLst>
        </pc:spChg>
        <pc:spChg chg="add del mod">
          <ac:chgData name="David Warner" userId="51ffa14d-fdfd-4571-a787-ad4b3bb92711" providerId="ADAL" clId="{E218F320-81D6-4286-8824-62815D5144FA}" dt="2022-07-26T16:10:37.123" v="118" actId="478"/>
          <ac:spMkLst>
            <pc:docMk/>
            <pc:sldMk cId="1812315545" sldId="2134805597"/>
            <ac:spMk id="9" creationId="{7460C1BD-CA6C-467D-39DA-EE0D0370A2E8}"/>
          </ac:spMkLst>
        </pc:spChg>
        <pc:spChg chg="mod">
          <ac:chgData name="David Warner" userId="51ffa14d-fdfd-4571-a787-ad4b3bb92711" providerId="ADAL" clId="{E218F320-81D6-4286-8824-62815D5144FA}" dt="2022-07-26T16:11:00.415" v="137" actId="20577"/>
          <ac:spMkLst>
            <pc:docMk/>
            <pc:sldMk cId="1812315545" sldId="2134805597"/>
            <ac:spMk id="10" creationId="{16E1CB8C-122B-4C5A-8724-D74AEC2B5DEC}"/>
          </ac:spMkLst>
        </pc:spChg>
      </pc:sldChg>
      <pc:sldChg chg="addSp delSp modSp mod">
        <pc:chgData name="David Warner" userId="51ffa14d-fdfd-4571-a787-ad4b3bb92711" providerId="ADAL" clId="{E218F320-81D6-4286-8824-62815D5144FA}" dt="2022-07-26T16:11:19.328" v="140" actId="6549"/>
        <pc:sldMkLst>
          <pc:docMk/>
          <pc:sldMk cId="154491924" sldId="2134805599"/>
        </pc:sldMkLst>
        <pc:spChg chg="mod">
          <ac:chgData name="David Warner" userId="51ffa14d-fdfd-4571-a787-ad4b3bb92711" providerId="ADAL" clId="{E218F320-81D6-4286-8824-62815D5144FA}" dt="2022-07-26T16:11:19.328" v="140" actId="6549"/>
          <ac:spMkLst>
            <pc:docMk/>
            <pc:sldMk cId="154491924" sldId="2134805599"/>
            <ac:spMk id="3" creationId="{CBDC9C38-872E-4048-96FE-C321FEF21EC1}"/>
          </ac:spMkLst>
        </pc:spChg>
        <pc:spChg chg="add del mod">
          <ac:chgData name="David Warner" userId="51ffa14d-fdfd-4571-a787-ad4b3bb92711" providerId="ADAL" clId="{E218F320-81D6-4286-8824-62815D5144FA}" dt="2022-07-26T16:11:16.842" v="139" actId="478"/>
          <ac:spMkLst>
            <pc:docMk/>
            <pc:sldMk cId="154491924" sldId="2134805599"/>
            <ac:spMk id="40" creationId="{DDA9DF6B-BC46-F393-A1AE-EE798C7E5C0A}"/>
          </ac:spMkLst>
        </pc:spChg>
      </pc:sldChg>
      <pc:sldChg chg="modSp mod">
        <pc:chgData name="David Warner" userId="51ffa14d-fdfd-4571-a787-ad4b3bb92711" providerId="ADAL" clId="{E218F320-81D6-4286-8824-62815D5144FA}" dt="2022-07-14T19:32:57.108" v="3" actId="20577"/>
        <pc:sldMkLst>
          <pc:docMk/>
          <pc:sldMk cId="4180230614" sldId="2145707299"/>
        </pc:sldMkLst>
        <pc:spChg chg="mod">
          <ac:chgData name="David Warner" userId="51ffa14d-fdfd-4571-a787-ad4b3bb92711" providerId="ADAL" clId="{E218F320-81D6-4286-8824-62815D5144FA}" dt="2022-07-14T19:32:57.108" v="3" actId="20577"/>
          <ac:spMkLst>
            <pc:docMk/>
            <pc:sldMk cId="4180230614" sldId="2145707299"/>
            <ac:spMk id="8" creationId="{00000000-0000-0000-0000-000000000000}"/>
          </ac:spMkLst>
        </pc:spChg>
      </pc:sldChg>
      <pc:sldChg chg="addSp modSp">
        <pc:chgData name="David Warner" userId="51ffa14d-fdfd-4571-a787-ad4b3bb92711" providerId="ADAL" clId="{E218F320-81D6-4286-8824-62815D5144FA}" dt="2022-07-14T19:33:11.663" v="9"/>
        <pc:sldMkLst>
          <pc:docMk/>
          <pc:sldMk cId="2830933617" sldId="2145707307"/>
        </pc:sldMkLst>
        <pc:spChg chg="add mod">
          <ac:chgData name="David Warner" userId="51ffa14d-fdfd-4571-a787-ad4b3bb92711" providerId="ADAL" clId="{E218F320-81D6-4286-8824-62815D5144FA}" dt="2022-07-14T19:33:11.663" v="9"/>
          <ac:spMkLst>
            <pc:docMk/>
            <pc:sldMk cId="2830933617" sldId="2145707307"/>
            <ac:spMk id="38" creationId="{5EB4E07E-1EA6-14DF-FF53-949D7639B19A}"/>
          </ac:spMkLst>
        </pc:spChg>
      </pc:sldChg>
    </pc:docChg>
  </pc:docChgLst>
  <pc:docChgLst>
    <pc:chgData name="Hugo Bernier" userId="846ef6cd-3f11-462c-a4be-44fff9f1a751" providerId="ADAL" clId="{B90494E3-CDC0-4108-9735-2F522B149D75}"/>
    <pc:docChg chg="undo redo custSel modSld">
      <pc:chgData name="Hugo Bernier" userId="846ef6cd-3f11-462c-a4be-44fff9f1a751" providerId="ADAL" clId="{B90494E3-CDC0-4108-9735-2F522B149D75}" dt="2022-07-28T13:00:19.917" v="133" actId="20577"/>
      <pc:docMkLst>
        <pc:docMk/>
      </pc:docMkLst>
      <pc:sldChg chg="addSp delSp modSp mod modNotesTx">
        <pc:chgData name="Hugo Bernier" userId="846ef6cd-3f11-462c-a4be-44fff9f1a751" providerId="ADAL" clId="{B90494E3-CDC0-4108-9735-2F522B149D75}" dt="2022-07-28T13:00:19.917" v="133" actId="20577"/>
        <pc:sldMkLst>
          <pc:docMk/>
          <pc:sldMk cId="2830933617" sldId="2145707307"/>
        </pc:sldMkLst>
        <pc:spChg chg="mod">
          <ac:chgData name="Hugo Bernier" userId="846ef6cd-3f11-462c-a4be-44fff9f1a751" providerId="ADAL" clId="{B90494E3-CDC0-4108-9735-2F522B149D75}" dt="2022-07-28T12:45:39.117" v="127" actId="20577"/>
          <ac:spMkLst>
            <pc:docMk/>
            <pc:sldMk cId="2830933617" sldId="2145707307"/>
            <ac:spMk id="3" creationId="{CBDC9C38-872E-4048-96FE-C321FEF21EC1}"/>
          </ac:spMkLst>
        </pc:spChg>
        <pc:spChg chg="mod">
          <ac:chgData name="Hugo Bernier" userId="846ef6cd-3f11-462c-a4be-44fff9f1a751" providerId="ADAL" clId="{B90494E3-CDC0-4108-9735-2F522B149D75}" dt="2022-07-28T12:37:50.896" v="98" actId="14100"/>
          <ac:spMkLst>
            <pc:docMk/>
            <pc:sldMk cId="2830933617" sldId="2145707307"/>
            <ac:spMk id="5" creationId="{D99E2DB0-70F3-400F-878F-33AE8632B7BC}"/>
          </ac:spMkLst>
        </pc:spChg>
        <pc:spChg chg="del">
          <ac:chgData name="Hugo Bernier" userId="846ef6cd-3f11-462c-a4be-44fff9f1a751" providerId="ADAL" clId="{B90494E3-CDC0-4108-9735-2F522B149D75}" dt="2022-07-28T12:26:51.875" v="0" actId="478"/>
          <ac:spMkLst>
            <pc:docMk/>
            <pc:sldMk cId="2830933617" sldId="2145707307"/>
            <ac:spMk id="38" creationId="{5EB4E07E-1EA6-14DF-FF53-949D7639B19A}"/>
          </ac:spMkLst>
        </pc:spChg>
        <pc:grpChg chg="add del mod">
          <ac:chgData name="Hugo Bernier" userId="846ef6cd-3f11-462c-a4be-44fff9f1a751" providerId="ADAL" clId="{B90494E3-CDC0-4108-9735-2F522B149D75}" dt="2022-07-28T12:35:48.708" v="79" actId="165"/>
          <ac:grpSpMkLst>
            <pc:docMk/>
            <pc:sldMk cId="2830933617" sldId="2145707307"/>
            <ac:grpSpMk id="19" creationId="{1E6DBDF7-8BEC-3818-0D98-EA86F4000C04}"/>
          </ac:grpSpMkLst>
        </pc:grpChg>
        <pc:picChg chg="add del mod topLvl">
          <ac:chgData name="Hugo Bernier" userId="846ef6cd-3f11-462c-a4be-44fff9f1a751" providerId="ADAL" clId="{B90494E3-CDC0-4108-9735-2F522B149D75}" dt="2022-07-28T12:35:49.243" v="82" actId="478"/>
          <ac:picMkLst>
            <pc:docMk/>
            <pc:sldMk cId="2830933617" sldId="2145707307"/>
            <ac:picMk id="4" creationId="{44E3714E-72E5-3475-1163-F42E34555588}"/>
          </ac:picMkLst>
        </pc:picChg>
        <pc:picChg chg="add del mod topLvl">
          <ac:chgData name="Hugo Bernier" userId="846ef6cd-3f11-462c-a4be-44fff9f1a751" providerId="ADAL" clId="{B90494E3-CDC0-4108-9735-2F522B149D75}" dt="2022-07-28T12:35:50.345" v="87" actId="478"/>
          <ac:picMkLst>
            <pc:docMk/>
            <pc:sldMk cId="2830933617" sldId="2145707307"/>
            <ac:picMk id="25" creationId="{4D1A0809-B6E2-DD00-BA76-73F3FDC6A120}"/>
          </ac:picMkLst>
        </pc:picChg>
        <pc:picChg chg="add del mod topLvl">
          <ac:chgData name="Hugo Bernier" userId="846ef6cd-3f11-462c-a4be-44fff9f1a751" providerId="ADAL" clId="{B90494E3-CDC0-4108-9735-2F522B149D75}" dt="2022-07-28T12:35:49.066" v="81" actId="478"/>
          <ac:picMkLst>
            <pc:docMk/>
            <pc:sldMk cId="2830933617" sldId="2145707307"/>
            <ac:picMk id="30" creationId="{D6C46B2F-057E-66C4-E7C9-8FC484827C06}"/>
          </ac:picMkLst>
        </pc:picChg>
        <pc:picChg chg="add del mod">
          <ac:chgData name="Hugo Bernier" userId="846ef6cd-3f11-462c-a4be-44fff9f1a751" providerId="ADAL" clId="{B90494E3-CDC0-4108-9735-2F522B149D75}" dt="2022-07-28T12:45:15.205" v="103" actId="1076"/>
          <ac:picMkLst>
            <pc:docMk/>
            <pc:sldMk cId="2830933617" sldId="2145707307"/>
            <ac:picMk id="1026" creationId="{2D4B9CA7-E9CF-6DDE-6F21-2BC7A463B959}"/>
          </ac:picMkLst>
        </pc:picChg>
        <pc:picChg chg="add mod">
          <ac:chgData name="Hugo Bernier" userId="846ef6cd-3f11-462c-a4be-44fff9f1a751" providerId="ADAL" clId="{B90494E3-CDC0-4108-9735-2F522B149D75}" dt="2022-07-28T12:45:18.295" v="104" actId="1076"/>
          <ac:picMkLst>
            <pc:docMk/>
            <pc:sldMk cId="2830933617" sldId="2145707307"/>
            <ac:picMk id="1028" creationId="{E983323F-E652-5F49-D7F8-E94CD27F9938}"/>
          </ac:picMkLst>
        </pc:picChg>
      </pc:sldChg>
    </pc:docChg>
  </pc:docChgLst>
  <pc:docChgLst>
    <pc:chgData name="Hugo Bernier" userId="846ef6cd-3f11-462c-a4be-44fff9f1a751" providerId="ADAL" clId="{114F683F-1E91-431D-87DC-6DA1469DD279}"/>
    <pc:docChg chg="undo custSel modSld">
      <pc:chgData name="Hugo Bernier" userId="846ef6cd-3f11-462c-a4be-44fff9f1a751" providerId="ADAL" clId="{114F683F-1E91-431D-87DC-6DA1469DD279}" dt="2022-08-11T14:24:58.450" v="688" actId="20577"/>
      <pc:docMkLst>
        <pc:docMk/>
      </pc:docMkLst>
      <pc:sldChg chg="addSp delSp modSp mod modNotesTx">
        <pc:chgData name="Hugo Bernier" userId="846ef6cd-3f11-462c-a4be-44fff9f1a751" providerId="ADAL" clId="{114F683F-1E91-431D-87DC-6DA1469DD279}" dt="2022-08-11T14:24:58.450" v="688" actId="20577"/>
        <pc:sldMkLst>
          <pc:docMk/>
          <pc:sldMk cId="2830933617" sldId="2145707307"/>
        </pc:sldMkLst>
        <pc:spChg chg="mod ord">
          <ac:chgData name="Hugo Bernier" userId="846ef6cd-3f11-462c-a4be-44fff9f1a751" providerId="ADAL" clId="{114F683F-1E91-431D-87DC-6DA1469DD279}" dt="2022-08-11T13:32:22.064" v="674" actId="166"/>
          <ac:spMkLst>
            <pc:docMk/>
            <pc:sldMk cId="2830933617" sldId="2145707307"/>
            <ac:spMk id="3" creationId="{CBDC9C38-872E-4048-96FE-C321FEF21EC1}"/>
          </ac:spMkLst>
        </pc:spChg>
        <pc:spChg chg="del">
          <ac:chgData name="Hugo Bernier" userId="846ef6cd-3f11-462c-a4be-44fff9f1a751" providerId="ADAL" clId="{114F683F-1E91-431D-87DC-6DA1469DD279}" dt="2022-08-11T12:59:13.726" v="29" actId="478"/>
          <ac:spMkLst>
            <pc:docMk/>
            <pc:sldMk cId="2830933617" sldId="2145707307"/>
            <ac:spMk id="35" creationId="{2EAECE7D-1C61-943C-2FD2-966FA0AA9A49}"/>
          </ac:spMkLst>
        </pc:spChg>
        <pc:grpChg chg="add del">
          <ac:chgData name="Hugo Bernier" userId="846ef6cd-3f11-462c-a4be-44fff9f1a751" providerId="ADAL" clId="{114F683F-1E91-431D-87DC-6DA1469DD279}" dt="2022-08-11T13:09:18.731" v="254" actId="478"/>
          <ac:grpSpMkLst>
            <pc:docMk/>
            <pc:sldMk cId="2830933617" sldId="2145707307"/>
            <ac:grpSpMk id="20" creationId="{4A8B5D03-DD88-F442-0180-79CFA12492EF}"/>
          </ac:grpSpMkLst>
        </pc:grpChg>
        <pc:grpChg chg="add mod">
          <ac:chgData name="Hugo Bernier" userId="846ef6cd-3f11-462c-a4be-44fff9f1a751" providerId="ADAL" clId="{114F683F-1E91-431D-87DC-6DA1469DD279}" dt="2022-08-11T13:09:15.908" v="253" actId="571"/>
          <ac:grpSpMkLst>
            <pc:docMk/>
            <pc:sldMk cId="2830933617" sldId="2145707307"/>
            <ac:grpSpMk id="23" creationId="{D76A1030-867A-4AB2-41F3-FB292547FD2F}"/>
          </ac:grpSpMkLst>
        </pc:grpChg>
        <pc:picChg chg="add mod">
          <ac:chgData name="Hugo Bernier" userId="846ef6cd-3f11-462c-a4be-44fff9f1a751" providerId="ADAL" clId="{114F683F-1E91-431D-87DC-6DA1469DD279}" dt="2022-08-11T13:06:48.680" v="225" actId="1076"/>
          <ac:picMkLst>
            <pc:docMk/>
            <pc:sldMk cId="2830933617" sldId="2145707307"/>
            <ac:picMk id="4" creationId="{E9B56C5B-EAB0-0EBD-C604-0BE6D747AA11}"/>
          </ac:picMkLst>
        </pc:picChg>
        <pc:picChg chg="add mod">
          <ac:chgData name="Hugo Bernier" userId="846ef6cd-3f11-462c-a4be-44fff9f1a751" providerId="ADAL" clId="{114F683F-1E91-431D-87DC-6DA1469DD279}" dt="2022-08-11T13:06:44.057" v="224" actId="166"/>
          <ac:picMkLst>
            <pc:docMk/>
            <pc:sldMk cId="2830933617" sldId="2145707307"/>
            <ac:picMk id="19" creationId="{CC25A90B-DDFD-DC43-5C40-0EDE2553E968}"/>
          </ac:picMkLst>
        </pc:picChg>
        <pc:picChg chg="mod">
          <ac:chgData name="Hugo Bernier" userId="846ef6cd-3f11-462c-a4be-44fff9f1a751" providerId="ADAL" clId="{114F683F-1E91-431D-87DC-6DA1469DD279}" dt="2022-08-11T13:09:15.908" v="253" actId="571"/>
          <ac:picMkLst>
            <pc:docMk/>
            <pc:sldMk cId="2830933617" sldId="2145707307"/>
            <ac:picMk id="24" creationId="{407291A6-9AE1-CEEF-B7A8-38C77B9AB209}"/>
          </ac:picMkLst>
        </pc:picChg>
        <pc:picChg chg="mod">
          <ac:chgData name="Hugo Bernier" userId="846ef6cd-3f11-462c-a4be-44fff9f1a751" providerId="ADAL" clId="{114F683F-1E91-431D-87DC-6DA1469DD279}" dt="2022-08-11T13:09:15.908" v="253" actId="571"/>
          <ac:picMkLst>
            <pc:docMk/>
            <pc:sldMk cId="2830933617" sldId="2145707307"/>
            <ac:picMk id="25" creationId="{CA655EF9-868E-08D2-7B9A-4E6A1D5F9F41}"/>
          </ac:picMkLst>
        </pc:picChg>
        <pc:picChg chg="mod">
          <ac:chgData name="Hugo Bernier" userId="846ef6cd-3f11-462c-a4be-44fff9f1a751" providerId="ADAL" clId="{114F683F-1E91-431D-87DC-6DA1469DD279}" dt="2022-08-11T13:09:15.908" v="253" actId="571"/>
          <ac:picMkLst>
            <pc:docMk/>
            <pc:sldMk cId="2830933617" sldId="2145707307"/>
            <ac:picMk id="26" creationId="{04071F7F-A3C6-AA59-F3F9-E3F3793D707E}"/>
          </ac:picMkLst>
        </pc:picChg>
        <pc:picChg chg="add mod">
          <ac:chgData name="Hugo Bernier" userId="846ef6cd-3f11-462c-a4be-44fff9f1a751" providerId="ADAL" clId="{114F683F-1E91-431D-87DC-6DA1469DD279}" dt="2022-08-11T13:09:36.352" v="257" actId="1076"/>
          <ac:picMkLst>
            <pc:docMk/>
            <pc:sldMk cId="2830933617" sldId="2145707307"/>
            <ac:picMk id="30" creationId="{4F0F33E4-084E-8FA7-4581-DB018FBF1187}"/>
          </ac:picMkLst>
        </pc:picChg>
        <pc:picChg chg="mod">
          <ac:chgData name="Hugo Bernier" userId="846ef6cd-3f11-462c-a4be-44fff9f1a751" providerId="ADAL" clId="{114F683F-1E91-431D-87DC-6DA1469DD279}" dt="2022-08-11T13:32:31.742" v="675" actId="1076"/>
          <ac:picMkLst>
            <pc:docMk/>
            <pc:sldMk cId="2830933617" sldId="2145707307"/>
            <ac:picMk id="46" creationId="{189F0A85-4189-413D-A0C8-A5F3E2FF1168}"/>
          </ac:picMkLst>
        </pc:picChg>
        <pc:picChg chg="del">
          <ac:chgData name="Hugo Bernier" userId="846ef6cd-3f11-462c-a4be-44fff9f1a751" providerId="ADAL" clId="{114F683F-1E91-431D-87DC-6DA1469DD279}" dt="2022-08-11T12:59:15.060" v="30" actId="478"/>
          <ac:picMkLst>
            <pc:docMk/>
            <pc:sldMk cId="2830933617" sldId="2145707307"/>
            <ac:picMk id="1026" creationId="{2D4B9CA7-E9CF-6DDE-6F21-2BC7A463B959}"/>
          </ac:picMkLst>
        </pc:picChg>
        <pc:picChg chg="del">
          <ac:chgData name="Hugo Bernier" userId="846ef6cd-3f11-462c-a4be-44fff9f1a751" providerId="ADAL" clId="{114F683F-1E91-431D-87DC-6DA1469DD279}" dt="2022-08-11T13:02:42.949" v="169" actId="478"/>
          <ac:picMkLst>
            <pc:docMk/>
            <pc:sldMk cId="2830933617" sldId="2145707307"/>
            <ac:picMk id="1028" creationId="{E983323F-E652-5F49-D7F8-E94CD27F9938}"/>
          </ac:picMkLst>
        </pc:picChg>
        <pc:picChg chg="add mod">
          <ac:chgData name="Hugo Bernier" userId="846ef6cd-3f11-462c-a4be-44fff9f1a751" providerId="ADAL" clId="{114F683F-1E91-431D-87DC-6DA1469DD279}" dt="2022-08-11T13:06:39.769" v="223" actId="1076"/>
          <ac:picMkLst>
            <pc:docMk/>
            <pc:sldMk cId="2830933617" sldId="2145707307"/>
            <ac:picMk id="1030" creationId="{740F9530-EC6D-F855-5208-CA41C974EBDB}"/>
          </ac:picMkLst>
        </pc:picChg>
      </pc:sldChg>
    </pc:docChg>
  </pc:docChgLst>
  <pc:docChgLst>
    <pc:chgData name="Garry Trinder" userId="07fd99cb-e781-429f-9145-ef70b41dac11" providerId="ADAL" clId="{4A4DCC9F-9EE1-1344-8FB3-E451F97E1843}"/>
    <pc:docChg chg="custSel modSld">
      <pc:chgData name="Garry Trinder" userId="07fd99cb-e781-429f-9145-ef70b41dac11" providerId="ADAL" clId="{4A4DCC9F-9EE1-1344-8FB3-E451F97E1843}" dt="2022-08-08T14:55:10.402" v="706"/>
      <pc:docMkLst>
        <pc:docMk/>
      </pc:docMkLst>
      <pc:sldChg chg="delSp modSp mod modNotesTx">
        <pc:chgData name="Garry Trinder" userId="07fd99cb-e781-429f-9145-ef70b41dac11" providerId="ADAL" clId="{4A4DCC9F-9EE1-1344-8FB3-E451F97E1843}" dt="2022-08-08T14:55:10.402" v="706"/>
        <pc:sldMkLst>
          <pc:docMk/>
          <pc:sldMk cId="2253365439" sldId="1642"/>
        </pc:sldMkLst>
        <pc:spChg chg="mod">
          <ac:chgData name="Garry Trinder" userId="07fd99cb-e781-429f-9145-ef70b41dac11" providerId="ADAL" clId="{4A4DCC9F-9EE1-1344-8FB3-E451F97E1843}" dt="2022-08-08T14:49:45.467" v="295" actId="20577"/>
          <ac:spMkLst>
            <pc:docMk/>
            <pc:sldMk cId="2253365439" sldId="1642"/>
            <ac:spMk id="3" creationId="{CBDC9C38-872E-4048-96FE-C321FEF21EC1}"/>
          </ac:spMkLst>
        </pc:spChg>
        <pc:spChg chg="del">
          <ac:chgData name="Garry Trinder" userId="07fd99cb-e781-429f-9145-ef70b41dac11" providerId="ADAL" clId="{4A4DCC9F-9EE1-1344-8FB3-E451F97E1843}" dt="2022-08-08T14:32:36.890" v="0" actId="478"/>
          <ac:spMkLst>
            <pc:docMk/>
            <pc:sldMk cId="2253365439" sldId="1642"/>
            <ac:spMk id="20" creationId="{AB9A1939-A98F-569D-4B59-1DE137D924D6}"/>
          </ac:spMkLst>
        </pc:spChg>
      </pc:sldChg>
    </pc:docChg>
  </pc:docChgLst>
  <pc:docChgLst>
    <pc:chgData name="Garry Trinder" userId="07fd99cb-e781-429f-9145-ef70b41dac11" providerId="ADAL" clId="{B1781402-17A9-7B4C-924E-161DB366F5F9}"/>
    <pc:docChg chg="custSel modSld">
      <pc:chgData name="Garry Trinder" userId="07fd99cb-e781-429f-9145-ef70b41dac11" providerId="ADAL" clId="{B1781402-17A9-7B4C-924E-161DB366F5F9}" dt="2022-07-28T13:30:10.688" v="1090" actId="6549"/>
      <pc:docMkLst>
        <pc:docMk/>
      </pc:docMkLst>
      <pc:sldChg chg="delSp modSp mod modNotesTx">
        <pc:chgData name="Garry Trinder" userId="07fd99cb-e781-429f-9145-ef70b41dac11" providerId="ADAL" clId="{B1781402-17A9-7B4C-924E-161DB366F5F9}" dt="2022-07-28T13:30:10.688" v="1090" actId="6549"/>
        <pc:sldMkLst>
          <pc:docMk/>
          <pc:sldMk cId="2253365439" sldId="1642"/>
        </pc:sldMkLst>
        <pc:spChg chg="mod">
          <ac:chgData name="Garry Trinder" userId="07fd99cb-e781-429f-9145-ef70b41dac11" providerId="ADAL" clId="{B1781402-17A9-7B4C-924E-161DB366F5F9}" dt="2022-07-28T12:53:39.702" v="978" actId="20577"/>
          <ac:spMkLst>
            <pc:docMk/>
            <pc:sldMk cId="2253365439" sldId="1642"/>
            <ac:spMk id="3" creationId="{CBDC9C38-872E-4048-96FE-C321FEF21EC1}"/>
          </ac:spMkLst>
        </pc:spChg>
        <pc:spChg chg="del">
          <ac:chgData name="Garry Trinder" userId="07fd99cb-e781-429f-9145-ef70b41dac11" providerId="ADAL" clId="{B1781402-17A9-7B4C-924E-161DB366F5F9}" dt="2022-07-25T11:10:47.287" v="0" actId="478"/>
          <ac:spMkLst>
            <pc:docMk/>
            <pc:sldMk cId="2253365439" sldId="1642"/>
            <ac:spMk id="20" creationId="{EC7A2C47-92EF-D0A1-8C04-66FFEBF9145B}"/>
          </ac:spMkLst>
        </pc:spChg>
      </pc:sldChg>
    </pc:docChg>
  </pc:docChgLst>
  <pc:docChgLst>
    <pc:chgData name="Vesa Juvonen" userId="c7243be1-99a3-4752-ab2a-0cf698cf8236" providerId="ADAL" clId="{CBE2BDA4-A2DC-48E0-9CB2-F245370DAF32}"/>
    <pc:docChg chg="undo custSel addSld delSld modSld modSection">
      <pc:chgData name="Vesa Juvonen" userId="c7243be1-99a3-4752-ab2a-0cf698cf8236" providerId="ADAL" clId="{CBE2BDA4-A2DC-48E0-9CB2-F245370DAF32}" dt="2022-08-10T19:00:33.851" v="300" actId="1076"/>
      <pc:docMkLst>
        <pc:docMk/>
      </pc:docMkLst>
      <pc:sldChg chg="modSp mod">
        <pc:chgData name="Vesa Juvonen" userId="c7243be1-99a3-4752-ab2a-0cf698cf8236" providerId="ADAL" clId="{CBE2BDA4-A2DC-48E0-9CB2-F245370DAF32}" dt="2022-08-10T18:52:43.463" v="56" actId="1076"/>
        <pc:sldMkLst>
          <pc:docMk/>
          <pc:sldMk cId="10702720" sldId="2079"/>
        </pc:sldMkLst>
        <pc:spChg chg="mod">
          <ac:chgData name="Vesa Juvonen" userId="c7243be1-99a3-4752-ab2a-0cf698cf8236" providerId="ADAL" clId="{CBE2BDA4-A2DC-48E0-9CB2-F245370DAF32}" dt="2022-08-10T18:52:33.608" v="52" actId="1076"/>
          <ac:spMkLst>
            <pc:docMk/>
            <pc:sldMk cId="10702720" sldId="2079"/>
            <ac:spMk id="5" creationId="{00000000-0000-0000-0000-000000000000}"/>
          </ac:spMkLst>
        </pc:spChg>
        <pc:spChg chg="mod">
          <ac:chgData name="Vesa Juvonen" userId="c7243be1-99a3-4752-ab2a-0cf698cf8236" providerId="ADAL" clId="{CBE2BDA4-A2DC-48E0-9CB2-F245370DAF32}" dt="2022-08-10T18:52:43.463" v="56" actId="1076"/>
          <ac:spMkLst>
            <pc:docMk/>
            <pc:sldMk cId="10702720" sldId="2079"/>
            <ac:spMk id="8" creationId="{00000000-0000-0000-0000-000000000000}"/>
          </ac:spMkLst>
        </pc:spChg>
      </pc:sldChg>
      <pc:sldChg chg="modSp mod">
        <pc:chgData name="Vesa Juvonen" userId="c7243be1-99a3-4752-ab2a-0cf698cf8236" providerId="ADAL" clId="{CBE2BDA4-A2DC-48E0-9CB2-F245370DAF32}" dt="2022-08-10T19:00:33.851" v="300" actId="1076"/>
        <pc:sldMkLst>
          <pc:docMk/>
          <pc:sldMk cId="778883926" sldId="2076136264"/>
        </pc:sldMkLst>
        <pc:spChg chg="mod">
          <ac:chgData name="Vesa Juvonen" userId="c7243be1-99a3-4752-ab2a-0cf698cf8236" providerId="ADAL" clId="{CBE2BDA4-A2DC-48E0-9CB2-F245370DAF32}" dt="2022-08-10T19:00:25.518" v="297" actId="20577"/>
          <ac:spMkLst>
            <pc:docMk/>
            <pc:sldMk cId="778883926" sldId="2076136264"/>
            <ac:spMk id="14" creationId="{953584C8-8734-42EA-AD16-6AA2B405D249}"/>
          </ac:spMkLst>
        </pc:spChg>
        <pc:picChg chg="mod">
          <ac:chgData name="Vesa Juvonen" userId="c7243be1-99a3-4752-ab2a-0cf698cf8236" providerId="ADAL" clId="{CBE2BDA4-A2DC-48E0-9CB2-F245370DAF32}" dt="2022-08-10T19:00:33.851" v="300" actId="1076"/>
          <ac:picMkLst>
            <pc:docMk/>
            <pc:sldMk cId="778883926" sldId="2076136264"/>
            <ac:picMk id="10" creationId="{15B0DB46-24E4-45EE-8E26-622D1FA3D4D0}"/>
          </ac:picMkLst>
        </pc:picChg>
        <pc:picChg chg="mod">
          <ac:chgData name="Vesa Juvonen" userId="c7243be1-99a3-4752-ab2a-0cf698cf8236" providerId="ADAL" clId="{CBE2BDA4-A2DC-48E0-9CB2-F245370DAF32}" dt="2022-08-10T19:00:31.241" v="299" actId="1076"/>
          <ac:picMkLst>
            <pc:docMk/>
            <pc:sldMk cId="778883926" sldId="2076136264"/>
            <ac:picMk id="11" creationId="{47158F51-FAAD-4DE3-B803-9B850CB0571E}"/>
          </ac:picMkLst>
        </pc:picChg>
      </pc:sldChg>
      <pc:sldChg chg="mod modShow">
        <pc:chgData name="Vesa Juvonen" userId="c7243be1-99a3-4752-ab2a-0cf698cf8236" providerId="ADAL" clId="{CBE2BDA4-A2DC-48E0-9CB2-F245370DAF32}" dt="2022-08-10T18:52:58.333" v="57" actId="729"/>
        <pc:sldMkLst>
          <pc:docMk/>
          <pc:sldMk cId="2007154274" sldId="2076136270"/>
        </pc:sldMkLst>
      </pc:sldChg>
      <pc:sldChg chg="delSp modSp del mod modShow">
        <pc:chgData name="Vesa Juvonen" userId="c7243be1-99a3-4752-ab2a-0cf698cf8236" providerId="ADAL" clId="{CBE2BDA4-A2DC-48E0-9CB2-F245370DAF32}" dt="2022-08-10T18:55:40.740" v="77" actId="47"/>
        <pc:sldMkLst>
          <pc:docMk/>
          <pc:sldMk cId="837812005" sldId="2134805600"/>
        </pc:sldMkLst>
        <pc:spChg chg="del mod">
          <ac:chgData name="Vesa Juvonen" userId="c7243be1-99a3-4752-ab2a-0cf698cf8236" providerId="ADAL" clId="{CBE2BDA4-A2DC-48E0-9CB2-F245370DAF32}" dt="2022-08-10T18:54:13.788" v="75" actId="478"/>
          <ac:spMkLst>
            <pc:docMk/>
            <pc:sldMk cId="837812005" sldId="2134805600"/>
            <ac:spMk id="11" creationId="{96ABA5E7-B51C-646E-9B1A-94C2577FDDAA}"/>
          </ac:spMkLst>
        </pc:spChg>
      </pc:sldChg>
      <pc:sldChg chg="delSp modSp mod modShow">
        <pc:chgData name="Vesa Juvonen" userId="c7243be1-99a3-4752-ab2a-0cf698cf8236" providerId="ADAL" clId="{CBE2BDA4-A2DC-48E0-9CB2-F245370DAF32}" dt="2022-08-10T19:00:00.499" v="285" actId="1076"/>
        <pc:sldMkLst>
          <pc:docMk/>
          <pc:sldMk cId="3452186815" sldId="2134805611"/>
        </pc:sldMkLst>
        <pc:spChg chg="mod">
          <ac:chgData name="Vesa Juvonen" userId="c7243be1-99a3-4752-ab2a-0cf698cf8236" providerId="ADAL" clId="{CBE2BDA4-A2DC-48E0-9CB2-F245370DAF32}" dt="2022-08-10T19:00:00.499" v="285" actId="1076"/>
          <ac:spMkLst>
            <pc:docMk/>
            <pc:sldMk cId="3452186815" sldId="2134805611"/>
            <ac:spMk id="12" creationId="{24EC370B-AF62-4FF0-9567-91771F6DF07D}"/>
          </ac:spMkLst>
        </pc:spChg>
        <pc:spChg chg="del">
          <ac:chgData name="Vesa Juvonen" userId="c7243be1-99a3-4752-ab2a-0cf698cf8236" providerId="ADAL" clId="{CBE2BDA4-A2DC-48E0-9CB2-F245370DAF32}" dt="2022-08-10T18:57:31.224" v="107" actId="478"/>
          <ac:spMkLst>
            <pc:docMk/>
            <pc:sldMk cId="3452186815" sldId="2134805611"/>
            <ac:spMk id="13" creationId="{BC99F8FB-FC6D-39B6-CA2B-DE2A7ECE5E39}"/>
          </ac:spMkLst>
        </pc:spChg>
      </pc:sldChg>
      <pc:sldChg chg="del mod modShow">
        <pc:chgData name="Vesa Juvonen" userId="c7243be1-99a3-4752-ab2a-0cf698cf8236" providerId="ADAL" clId="{CBE2BDA4-A2DC-48E0-9CB2-F245370DAF32}" dt="2022-08-10T18:53:54.251" v="61" actId="47"/>
        <pc:sldMkLst>
          <pc:docMk/>
          <pc:sldMk cId="269270057" sldId="2145707306"/>
        </pc:sldMkLst>
      </pc:sldChg>
      <pc:sldChg chg="modSp add mod">
        <pc:chgData name="Vesa Juvonen" userId="c7243be1-99a3-4752-ab2a-0cf698cf8236" providerId="ADAL" clId="{CBE2BDA4-A2DC-48E0-9CB2-F245370DAF32}" dt="2022-08-10T18:53:50.364" v="60" actId="207"/>
        <pc:sldMkLst>
          <pc:docMk/>
          <pc:sldMk cId="2869296296" sldId="2145707316"/>
        </pc:sldMkLst>
        <pc:spChg chg="mod">
          <ac:chgData name="Vesa Juvonen" userId="c7243be1-99a3-4752-ab2a-0cf698cf8236" providerId="ADAL" clId="{CBE2BDA4-A2DC-48E0-9CB2-F245370DAF32}" dt="2022-08-10T18:53:45.160" v="59" actId="207"/>
          <ac:spMkLst>
            <pc:docMk/>
            <pc:sldMk cId="2869296296" sldId="2145707316"/>
            <ac:spMk id="18" creationId="{E5183C7A-C387-45C5-B839-7BB228B4091B}"/>
          </ac:spMkLst>
        </pc:spChg>
        <pc:spChg chg="mod">
          <ac:chgData name="Vesa Juvonen" userId="c7243be1-99a3-4752-ab2a-0cf698cf8236" providerId="ADAL" clId="{CBE2BDA4-A2DC-48E0-9CB2-F245370DAF32}" dt="2022-08-10T18:53:50.364" v="60" actId="207"/>
          <ac:spMkLst>
            <pc:docMk/>
            <pc:sldMk cId="2869296296" sldId="2145707316"/>
            <ac:spMk id="19" creationId="{B96EE522-6672-435D-A47F-0B904BCE8C3A}"/>
          </ac:spMkLst>
        </pc:spChg>
      </pc:sldChg>
      <pc:sldChg chg="addSp delSp modSp add mod">
        <pc:chgData name="Vesa Juvonen" userId="c7243be1-99a3-4752-ab2a-0cf698cf8236" providerId="ADAL" clId="{CBE2BDA4-A2DC-48E0-9CB2-F245370DAF32}" dt="2022-08-10T18:57:15.973" v="106" actId="20577"/>
        <pc:sldMkLst>
          <pc:docMk/>
          <pc:sldMk cId="1488650240" sldId="2145707317"/>
        </pc:sldMkLst>
        <pc:spChg chg="mod">
          <ac:chgData name="Vesa Juvonen" userId="c7243be1-99a3-4752-ab2a-0cf698cf8236" providerId="ADAL" clId="{CBE2BDA4-A2DC-48E0-9CB2-F245370DAF32}" dt="2022-08-10T18:55:54.518" v="92" actId="14100"/>
          <ac:spMkLst>
            <pc:docMk/>
            <pc:sldMk cId="1488650240" sldId="2145707317"/>
            <ac:spMk id="6" creationId="{91480DE8-A5FC-05F5-A4B9-B05D4D650380}"/>
          </ac:spMkLst>
        </pc:spChg>
        <pc:spChg chg="del">
          <ac:chgData name="Vesa Juvonen" userId="c7243be1-99a3-4752-ab2a-0cf698cf8236" providerId="ADAL" clId="{CBE2BDA4-A2DC-48E0-9CB2-F245370DAF32}" dt="2022-08-10T18:56:43.306" v="99" actId="478"/>
          <ac:spMkLst>
            <pc:docMk/>
            <pc:sldMk cId="1488650240" sldId="2145707317"/>
            <ac:spMk id="8" creationId="{5F8A841A-BE41-C758-D9AB-E14915EC68F4}"/>
          </ac:spMkLst>
        </pc:spChg>
        <pc:spChg chg="mod">
          <ac:chgData name="Vesa Juvonen" userId="c7243be1-99a3-4752-ab2a-0cf698cf8236" providerId="ADAL" clId="{CBE2BDA4-A2DC-48E0-9CB2-F245370DAF32}" dt="2022-08-10T18:56:52.877" v="100" actId="1076"/>
          <ac:spMkLst>
            <pc:docMk/>
            <pc:sldMk cId="1488650240" sldId="2145707317"/>
            <ac:spMk id="9" creationId="{792D7D7A-5B61-E19C-DE18-0A2970824E3D}"/>
          </ac:spMkLst>
        </pc:spChg>
        <pc:spChg chg="mod">
          <ac:chgData name="Vesa Juvonen" userId="c7243be1-99a3-4752-ab2a-0cf698cf8236" providerId="ADAL" clId="{CBE2BDA4-A2DC-48E0-9CB2-F245370DAF32}" dt="2022-08-10T18:56:52.877" v="100" actId="1076"/>
          <ac:spMkLst>
            <pc:docMk/>
            <pc:sldMk cId="1488650240" sldId="2145707317"/>
            <ac:spMk id="10" creationId="{7C816919-6E6A-4402-ADE3-B85F4ACC0DF0}"/>
          </ac:spMkLst>
        </pc:spChg>
        <pc:spChg chg="add mod">
          <ac:chgData name="Vesa Juvonen" userId="c7243be1-99a3-4752-ab2a-0cf698cf8236" providerId="ADAL" clId="{CBE2BDA4-A2DC-48E0-9CB2-F245370DAF32}" dt="2022-08-10T18:57:02.122" v="104" actId="20577"/>
          <ac:spMkLst>
            <pc:docMk/>
            <pc:sldMk cId="1488650240" sldId="2145707317"/>
            <ac:spMk id="11" creationId="{FA5409C7-6F34-74E4-1D06-16AC38A9D907}"/>
          </ac:spMkLst>
        </pc:spChg>
        <pc:spChg chg="mod">
          <ac:chgData name="Vesa Juvonen" userId="c7243be1-99a3-4752-ab2a-0cf698cf8236" providerId="ADAL" clId="{CBE2BDA4-A2DC-48E0-9CB2-F245370DAF32}" dt="2022-08-10T18:57:15.973" v="106" actId="20577"/>
          <ac:spMkLst>
            <pc:docMk/>
            <pc:sldMk cId="1488650240" sldId="2145707317"/>
            <ac:spMk id="17" creationId="{F1E7D341-ACA5-5D51-1117-938EE8397606}"/>
          </ac:spMkLst>
        </pc:spChg>
        <pc:spChg chg="mod">
          <ac:chgData name="Vesa Juvonen" userId="c7243be1-99a3-4752-ab2a-0cf698cf8236" providerId="ADAL" clId="{CBE2BDA4-A2DC-48E0-9CB2-F245370DAF32}" dt="2022-08-10T18:56:52.877" v="100" actId="1076"/>
          <ac:spMkLst>
            <pc:docMk/>
            <pc:sldMk cId="1488650240" sldId="2145707317"/>
            <ac:spMk id="19" creationId="{B63C4345-583B-697F-1922-18888AC94030}"/>
          </ac:spMkLst>
        </pc:spChg>
        <pc:spChg chg="mod">
          <ac:chgData name="Vesa Juvonen" userId="c7243be1-99a3-4752-ab2a-0cf698cf8236" providerId="ADAL" clId="{CBE2BDA4-A2DC-48E0-9CB2-F245370DAF32}" dt="2022-08-10T18:56:52.877" v="100" actId="1076"/>
          <ac:spMkLst>
            <pc:docMk/>
            <pc:sldMk cId="1488650240" sldId="2145707317"/>
            <ac:spMk id="21" creationId="{63295C31-4DEA-A971-DD41-7FC9B9206B07}"/>
          </ac:spMkLst>
        </pc:spChg>
        <pc:picChg chg="add mod ord">
          <ac:chgData name="Vesa Juvonen" userId="c7243be1-99a3-4752-ab2a-0cf698cf8236" providerId="ADAL" clId="{CBE2BDA4-A2DC-48E0-9CB2-F245370DAF32}" dt="2022-08-10T18:57:08.178" v="105" actId="167"/>
          <ac:picMkLst>
            <pc:docMk/>
            <pc:sldMk cId="1488650240" sldId="2145707317"/>
            <ac:picMk id="3" creationId="{3BA6706B-1856-67A2-9900-D22F3EA98820}"/>
          </ac:picMkLst>
        </pc:picChg>
        <pc:picChg chg="del">
          <ac:chgData name="Vesa Juvonen" userId="c7243be1-99a3-4752-ab2a-0cf698cf8236" providerId="ADAL" clId="{CBE2BDA4-A2DC-48E0-9CB2-F245370DAF32}" dt="2022-08-10T18:56:23.897" v="93" actId="478"/>
          <ac:picMkLst>
            <pc:docMk/>
            <pc:sldMk cId="1488650240" sldId="2145707317"/>
            <ac:picMk id="7" creationId="{74773C76-25A4-6EDA-0B22-5116664991BF}"/>
          </ac:picMkLst>
        </pc:picChg>
      </pc:sldChg>
    </pc:docChg>
  </pc:docChgLst>
  <pc:docChgLst>
    <pc:chgData name="Andrew Benson" userId="d38b912c-55d0-44ce-a085-5a039627a8b5" providerId="ADAL" clId="{F4406E44-B240-4133-91AD-CFFFE2F16FA9}"/>
    <pc:docChg chg="undo custSel delSld modSld modSection">
      <pc:chgData name="Andrew Benson" userId="d38b912c-55d0-44ce-a085-5a039627a8b5" providerId="ADAL" clId="{F4406E44-B240-4133-91AD-CFFFE2F16FA9}" dt="2022-08-11T17:33:02.420" v="108" actId="6549"/>
      <pc:docMkLst>
        <pc:docMk/>
      </pc:docMkLst>
      <pc:sldChg chg="del">
        <pc:chgData name="Andrew Benson" userId="d38b912c-55d0-44ce-a085-5a039627a8b5" providerId="ADAL" clId="{F4406E44-B240-4133-91AD-CFFFE2F16FA9}" dt="2022-08-11T17:13:56.360" v="4" actId="47"/>
        <pc:sldMkLst>
          <pc:docMk/>
          <pc:sldMk cId="287163252" sldId="1567"/>
        </pc:sldMkLst>
      </pc:sldChg>
      <pc:sldChg chg="modSp mod">
        <pc:chgData name="Andrew Benson" userId="d38b912c-55d0-44ce-a085-5a039627a8b5" providerId="ADAL" clId="{F4406E44-B240-4133-91AD-CFFFE2F16FA9}" dt="2022-08-11T17:15:37.297" v="18" actId="1076"/>
        <pc:sldMkLst>
          <pc:docMk/>
          <pc:sldMk cId="10702720" sldId="2079"/>
        </pc:sldMkLst>
        <pc:spChg chg="mod">
          <ac:chgData name="Andrew Benson" userId="d38b912c-55d0-44ce-a085-5a039627a8b5" providerId="ADAL" clId="{F4406E44-B240-4133-91AD-CFFFE2F16FA9}" dt="2022-08-11T17:14:46.311" v="13" actId="6549"/>
          <ac:spMkLst>
            <pc:docMk/>
            <pc:sldMk cId="10702720" sldId="2079"/>
            <ac:spMk id="8" creationId="{00000000-0000-0000-0000-000000000000}"/>
          </ac:spMkLst>
        </pc:spChg>
        <pc:picChg chg="mod">
          <ac:chgData name="Andrew Benson" userId="d38b912c-55d0-44ce-a085-5a039627a8b5" providerId="ADAL" clId="{F4406E44-B240-4133-91AD-CFFFE2F16FA9}" dt="2022-08-11T17:15:31.030" v="15" actId="1076"/>
          <ac:picMkLst>
            <pc:docMk/>
            <pc:sldMk cId="10702720" sldId="2079"/>
            <ac:picMk id="11" creationId="{1969CEB2-97BE-4D53-B93F-16FBDB07A39C}"/>
          </ac:picMkLst>
        </pc:picChg>
        <pc:picChg chg="mod">
          <ac:chgData name="Andrew Benson" userId="d38b912c-55d0-44ce-a085-5a039627a8b5" providerId="ADAL" clId="{F4406E44-B240-4133-91AD-CFFFE2F16FA9}" dt="2022-08-11T17:15:37.297" v="18" actId="1076"/>
          <ac:picMkLst>
            <pc:docMk/>
            <pc:sldMk cId="10702720" sldId="2079"/>
            <ac:picMk id="15" creationId="{93E33F33-16F6-44AF-9AC5-57603F31A144}"/>
          </ac:picMkLst>
        </pc:picChg>
      </pc:sldChg>
      <pc:sldChg chg="del">
        <pc:chgData name="Andrew Benson" userId="d38b912c-55d0-44ce-a085-5a039627a8b5" providerId="ADAL" clId="{F4406E44-B240-4133-91AD-CFFFE2F16FA9}" dt="2022-08-11T17:13:37.829" v="1" actId="47"/>
        <pc:sldMkLst>
          <pc:docMk/>
          <pc:sldMk cId="1633789891" sldId="3336"/>
        </pc:sldMkLst>
      </pc:sldChg>
      <pc:sldChg chg="del">
        <pc:chgData name="Andrew Benson" userId="d38b912c-55d0-44ce-a085-5a039627a8b5" providerId="ADAL" clId="{F4406E44-B240-4133-91AD-CFFFE2F16FA9}" dt="2022-08-11T17:13:39.164" v="2" actId="47"/>
        <pc:sldMkLst>
          <pc:docMk/>
          <pc:sldMk cId="1805818155" sldId="3338"/>
        </pc:sldMkLst>
      </pc:sldChg>
      <pc:sldChg chg="modSp mod">
        <pc:chgData name="Andrew Benson" userId="d38b912c-55d0-44ce-a085-5a039627a8b5" providerId="ADAL" clId="{F4406E44-B240-4133-91AD-CFFFE2F16FA9}" dt="2022-08-11T17:31:32.496" v="106" actId="1037"/>
        <pc:sldMkLst>
          <pc:docMk/>
          <pc:sldMk cId="778883926" sldId="2076136264"/>
        </pc:sldMkLst>
        <pc:spChg chg="mod">
          <ac:chgData name="Andrew Benson" userId="d38b912c-55d0-44ce-a085-5a039627a8b5" providerId="ADAL" clId="{F4406E44-B240-4133-91AD-CFFFE2F16FA9}" dt="2022-08-11T17:31:12.010" v="100" actId="113"/>
          <ac:spMkLst>
            <pc:docMk/>
            <pc:sldMk cId="778883926" sldId="2076136264"/>
            <ac:spMk id="14" creationId="{953584C8-8734-42EA-AD16-6AA2B405D249}"/>
          </ac:spMkLst>
        </pc:spChg>
        <pc:picChg chg="mod">
          <ac:chgData name="Andrew Benson" userId="d38b912c-55d0-44ce-a085-5a039627a8b5" providerId="ADAL" clId="{F4406E44-B240-4133-91AD-CFFFE2F16FA9}" dt="2022-08-11T17:31:23.200" v="104" actId="1035"/>
          <ac:picMkLst>
            <pc:docMk/>
            <pc:sldMk cId="778883926" sldId="2076136264"/>
            <ac:picMk id="10" creationId="{15B0DB46-24E4-45EE-8E26-622D1FA3D4D0}"/>
          </ac:picMkLst>
        </pc:picChg>
        <pc:picChg chg="mod">
          <ac:chgData name="Andrew Benson" userId="d38b912c-55d0-44ce-a085-5a039627a8b5" providerId="ADAL" clId="{F4406E44-B240-4133-91AD-CFFFE2F16FA9}" dt="2022-08-11T17:31:32.496" v="106" actId="1037"/>
          <ac:picMkLst>
            <pc:docMk/>
            <pc:sldMk cId="778883926" sldId="2076136264"/>
            <ac:picMk id="11" creationId="{47158F51-FAAD-4DE3-B803-9B850CB0571E}"/>
          </ac:picMkLst>
        </pc:picChg>
      </pc:sldChg>
      <pc:sldChg chg="modSp mod">
        <pc:chgData name="Andrew Benson" userId="d38b912c-55d0-44ce-a085-5a039627a8b5" providerId="ADAL" clId="{F4406E44-B240-4133-91AD-CFFFE2F16FA9}" dt="2022-08-11T17:33:02.420" v="108" actId="6549"/>
        <pc:sldMkLst>
          <pc:docMk/>
          <pc:sldMk cId="3452186815" sldId="2134805611"/>
        </pc:sldMkLst>
        <pc:spChg chg="mod">
          <ac:chgData name="Andrew Benson" userId="d38b912c-55d0-44ce-a085-5a039627a8b5" providerId="ADAL" clId="{F4406E44-B240-4133-91AD-CFFFE2F16FA9}" dt="2022-08-11T17:33:02.420" v="108" actId="6549"/>
          <ac:spMkLst>
            <pc:docMk/>
            <pc:sldMk cId="3452186815" sldId="2134805611"/>
            <ac:spMk id="12" creationId="{24EC370B-AF62-4FF0-9567-91771F6DF07D}"/>
          </ac:spMkLst>
        </pc:spChg>
      </pc:sldChg>
      <pc:sldChg chg="del">
        <pc:chgData name="Andrew Benson" userId="d38b912c-55d0-44ce-a085-5a039627a8b5" providerId="ADAL" clId="{F4406E44-B240-4133-91AD-CFFFE2F16FA9}" dt="2022-08-11T17:13:32.150" v="0" actId="47"/>
        <pc:sldMkLst>
          <pc:docMk/>
          <pc:sldMk cId="1954581032" sldId="2134805612"/>
        </pc:sldMkLst>
      </pc:sldChg>
      <pc:sldChg chg="addSp delSp mod">
        <pc:chgData name="Andrew Benson" userId="d38b912c-55d0-44ce-a085-5a039627a8b5" providerId="ADAL" clId="{F4406E44-B240-4133-91AD-CFFFE2F16FA9}" dt="2022-08-11T17:14:19.111" v="8" actId="478"/>
        <pc:sldMkLst>
          <pc:docMk/>
          <pc:sldMk cId="4180230614" sldId="2145707299"/>
        </pc:sldMkLst>
        <pc:spChg chg="add del">
          <ac:chgData name="Andrew Benson" userId="d38b912c-55d0-44ce-a085-5a039627a8b5" providerId="ADAL" clId="{F4406E44-B240-4133-91AD-CFFFE2F16FA9}" dt="2022-08-11T17:14:19.111" v="8" actId="478"/>
          <ac:spMkLst>
            <pc:docMk/>
            <pc:sldMk cId="4180230614" sldId="2145707299"/>
            <ac:spMk id="5" creationId="{9B6ECC88-D921-48D6-BA85-F52F354F9C35}"/>
          </ac:spMkLst>
        </pc:spChg>
        <pc:picChg chg="add del">
          <ac:chgData name="Andrew Benson" userId="d38b912c-55d0-44ce-a085-5a039627a8b5" providerId="ADAL" clId="{F4406E44-B240-4133-91AD-CFFFE2F16FA9}" dt="2022-08-11T17:14:18.623" v="7" actId="478"/>
          <ac:picMkLst>
            <pc:docMk/>
            <pc:sldMk cId="4180230614" sldId="2145707299"/>
            <ac:picMk id="1026" creationId="{2EEBCB4F-7C73-07D0-7528-B79D74389FEA}"/>
          </ac:picMkLst>
        </pc:picChg>
      </pc:sldChg>
      <pc:sldChg chg="del">
        <pc:chgData name="Andrew Benson" userId="d38b912c-55d0-44ce-a085-5a039627a8b5" providerId="ADAL" clId="{F4406E44-B240-4133-91AD-CFFFE2F16FA9}" dt="2022-08-11T17:13:45.975" v="3" actId="47"/>
        <pc:sldMkLst>
          <pc:docMk/>
          <pc:sldMk cId="318639830" sldId="2145707318"/>
        </pc:sldMkLst>
      </pc:sldChg>
    </pc:docChg>
  </pc:docChgLst>
  <pc:docChgLst>
    <pc:chgData name="Julie Turner" userId="S::julie.turner_sympraxisconsulting.com#ext#@microsoft.onmicrosoft.com::51f00042-4c48-4111-9ee4-670ef2fc7d0e" providerId="AD" clId="Web-{4E8ABB35-06E9-4F6B-AC12-4A4A08C04FAC}"/>
    <pc:docChg chg="modSld">
      <pc:chgData name="Julie Turner" userId="S::julie.turner_sympraxisconsulting.com#ext#@microsoft.onmicrosoft.com::51f00042-4c48-4111-9ee4-670ef2fc7d0e" providerId="AD" clId="Web-{4E8ABB35-06E9-4F6B-AC12-4A4A08C04FAC}" dt="2022-07-25T14:33:33.674" v="115" actId="20577"/>
      <pc:docMkLst>
        <pc:docMk/>
      </pc:docMkLst>
      <pc:sldChg chg="delSp modSp">
        <pc:chgData name="Julie Turner" userId="S::julie.turner_sympraxisconsulting.com#ext#@microsoft.onmicrosoft.com::51f00042-4c48-4111-9ee4-670ef2fc7d0e" providerId="AD" clId="Web-{4E8ABB35-06E9-4F6B-AC12-4A4A08C04FAC}" dt="2022-07-25T14:33:33.674" v="115" actId="20577"/>
        <pc:sldMkLst>
          <pc:docMk/>
          <pc:sldMk cId="2877399898" sldId="1623"/>
        </pc:sldMkLst>
        <pc:spChg chg="mod">
          <ac:chgData name="Julie Turner" userId="S::julie.turner_sympraxisconsulting.com#ext#@microsoft.onmicrosoft.com::51f00042-4c48-4111-9ee4-670ef2fc7d0e" providerId="AD" clId="Web-{4E8ABB35-06E9-4F6B-AC12-4A4A08C04FAC}" dt="2022-07-25T14:33:33.674" v="11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E8ABB35-06E9-4F6B-AC12-4A4A08C04FAC}" dt="2022-07-25T14:27:01.691" v="0"/>
          <ac:spMkLst>
            <pc:docMk/>
            <pc:sldMk cId="2877399898" sldId="1623"/>
            <ac:spMk id="207" creationId="{6C5AA383-FFF5-11B6-9BEC-67CC6B1596F0}"/>
          </ac:spMkLst>
        </pc:spChg>
      </pc:sldChg>
    </pc:docChg>
  </pc:docChgLst>
  <pc:docChgLst>
    <pc:chgData name="Paolo Pialorsi" userId="S::paolo_pialorsi.com#ext#@microsoft.onmicrosoft.com::39954972-e4fe-473f-8237-5db9de0b2218" providerId="AD" clId="Web-{8E7E8FC7-A4BC-4FE3-B40B-BE708BA707ED}"/>
    <pc:docChg chg="modSld">
      <pc:chgData name="Paolo Pialorsi" userId="S::paolo_pialorsi.com#ext#@microsoft.onmicrosoft.com::39954972-e4fe-473f-8237-5db9de0b2218" providerId="AD" clId="Web-{8E7E8FC7-A4BC-4FE3-B40B-BE708BA707ED}" dt="2022-07-27T20:12:07.429" v="8" actId="20577"/>
      <pc:docMkLst>
        <pc:docMk/>
      </pc:docMkLst>
      <pc:sldChg chg="modSp">
        <pc:chgData name="Paolo Pialorsi" userId="S::paolo_pialorsi.com#ext#@microsoft.onmicrosoft.com::39954972-e4fe-473f-8237-5db9de0b2218" providerId="AD" clId="Web-{8E7E8FC7-A4BC-4FE3-B40B-BE708BA707ED}" dt="2022-07-27T20:11:52.132" v="3" actId="20577"/>
        <pc:sldMkLst>
          <pc:docMk/>
          <pc:sldMk cId="10702720" sldId="2079"/>
        </pc:sldMkLst>
        <pc:spChg chg="mod">
          <ac:chgData name="Paolo Pialorsi" userId="S::paolo_pialorsi.com#ext#@microsoft.onmicrosoft.com::39954972-e4fe-473f-8237-5db9de0b2218" providerId="AD" clId="Web-{8E7E8FC7-A4BC-4FE3-B40B-BE708BA707ED}" dt="2022-07-27T20:11:52.132" v="3"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8E7E8FC7-A4BC-4FE3-B40B-BE708BA707ED}" dt="2022-07-27T20:12:07.429" v="8" actId="20577"/>
        <pc:sldMkLst>
          <pc:docMk/>
          <pc:sldMk cId="778883926" sldId="2076136264"/>
        </pc:sldMkLst>
        <pc:spChg chg="mod">
          <ac:chgData name="Paolo Pialorsi" userId="S::paolo_pialorsi.com#ext#@microsoft.onmicrosoft.com::39954972-e4fe-473f-8237-5db9de0b2218" providerId="AD" clId="Web-{8E7E8FC7-A4BC-4FE3-B40B-BE708BA707ED}" dt="2022-07-27T20:12:07.429" v="8" actId="20577"/>
          <ac:spMkLst>
            <pc:docMk/>
            <pc:sldMk cId="778883926" sldId="2076136264"/>
            <ac:spMk id="14" creationId="{953584C8-8734-42EA-AD16-6AA2B405D249}"/>
          </ac:spMkLst>
        </pc:spChg>
      </pc:sldChg>
    </pc:docChg>
  </pc:docChgLst>
  <pc:docChgLst>
    <pc:chgData name="Patrick Rodgers" userId="d219dede-d6b3-4097-a769-454d84f039e8" providerId="ADAL" clId="{68FB59E9-9E9A-4683-90EA-9AE8002AB189}"/>
    <pc:docChg chg="modSld">
      <pc:chgData name="Patrick Rodgers" userId="d219dede-d6b3-4097-a769-454d84f039e8" providerId="ADAL" clId="{68FB59E9-9E9A-4683-90EA-9AE8002AB189}" dt="2022-07-14T13:45:15.384" v="20" actId="20577"/>
      <pc:docMkLst>
        <pc:docMk/>
      </pc:docMkLst>
      <pc:sldChg chg="modSp mod">
        <pc:chgData name="Patrick Rodgers" userId="d219dede-d6b3-4097-a769-454d84f039e8" providerId="ADAL" clId="{68FB59E9-9E9A-4683-90EA-9AE8002AB189}" dt="2022-07-14T13:44:04.156" v="4" actId="20577"/>
        <pc:sldMkLst>
          <pc:docMk/>
          <pc:sldMk cId="287163252" sldId="1567"/>
        </pc:sldMkLst>
        <pc:spChg chg="mod">
          <ac:chgData name="Patrick Rodgers" userId="d219dede-d6b3-4097-a769-454d84f039e8" providerId="ADAL" clId="{68FB59E9-9E9A-4683-90EA-9AE8002AB189}" dt="2022-07-14T13:44:04.156" v="4" actId="20577"/>
          <ac:spMkLst>
            <pc:docMk/>
            <pc:sldMk cId="287163252" sldId="1567"/>
            <ac:spMk id="8" creationId="{00000000-0000-0000-0000-000000000000}"/>
          </ac:spMkLst>
        </pc:spChg>
      </pc:sldChg>
      <pc:sldChg chg="modSp mod">
        <pc:chgData name="Patrick Rodgers" userId="d219dede-d6b3-4097-a769-454d84f039e8" providerId="ADAL" clId="{68FB59E9-9E9A-4683-90EA-9AE8002AB189}" dt="2022-07-14T13:45:15.384" v="20" actId="20577"/>
        <pc:sldMkLst>
          <pc:docMk/>
          <pc:sldMk cId="2877399898" sldId="1623"/>
        </pc:sldMkLst>
        <pc:spChg chg="mod">
          <ac:chgData name="Patrick Rodgers" userId="d219dede-d6b3-4097-a769-454d84f039e8" providerId="ADAL" clId="{68FB59E9-9E9A-4683-90EA-9AE8002AB189}" dt="2022-07-14T13:45:15.384" v="20" actId="20577"/>
          <ac:spMkLst>
            <pc:docMk/>
            <pc:sldMk cId="2877399898" sldId="1623"/>
            <ac:spMk id="3" creationId="{CBDC9C38-872E-4048-96FE-C321FEF21EC1}"/>
          </ac:spMkLst>
        </pc:spChg>
      </pc:sldChg>
      <pc:sldChg chg="modSp mod">
        <pc:chgData name="Patrick Rodgers" userId="d219dede-d6b3-4097-a769-454d84f039e8" providerId="ADAL" clId="{68FB59E9-9E9A-4683-90EA-9AE8002AB189}" dt="2022-07-14T13:44:45.276" v="11" actId="6549"/>
        <pc:sldMkLst>
          <pc:docMk/>
          <pc:sldMk cId="10702720" sldId="2079"/>
        </pc:sldMkLst>
        <pc:spChg chg="mod">
          <ac:chgData name="Patrick Rodgers" userId="d219dede-d6b3-4097-a769-454d84f039e8" providerId="ADAL" clId="{68FB59E9-9E9A-4683-90EA-9AE8002AB189}" dt="2022-07-14T13:44:45.276" v="11" actId="6549"/>
          <ac:spMkLst>
            <pc:docMk/>
            <pc:sldMk cId="10702720" sldId="2079"/>
            <ac:spMk id="8" creationId="{00000000-0000-0000-0000-000000000000}"/>
          </ac:spMkLst>
        </pc:spChg>
      </pc:sldChg>
      <pc:sldChg chg="modSp mod">
        <pc:chgData name="Patrick Rodgers" userId="d219dede-d6b3-4097-a769-454d84f039e8" providerId="ADAL" clId="{68FB59E9-9E9A-4683-90EA-9AE8002AB189}" dt="2022-07-14T13:44:10.934" v="9" actId="20577"/>
        <pc:sldMkLst>
          <pc:docMk/>
          <pc:sldMk cId="4180230614" sldId="2145707299"/>
        </pc:sldMkLst>
        <pc:spChg chg="mod">
          <ac:chgData name="Patrick Rodgers" userId="d219dede-d6b3-4097-a769-454d84f039e8" providerId="ADAL" clId="{68FB59E9-9E9A-4683-90EA-9AE8002AB189}" dt="2022-07-14T13:44:10.934" v="9" actId="20577"/>
          <ac:spMkLst>
            <pc:docMk/>
            <pc:sldMk cId="4180230614" sldId="2145707299"/>
            <ac:spMk id="8" creationId="{00000000-0000-0000-0000-000000000000}"/>
          </ac:spMkLst>
        </pc:spChg>
      </pc:sldChg>
    </pc:docChg>
  </pc:docChgLst>
  <pc:docChgLst>
    <pc:chgData name="Alex Terentiev" userId="S::aterentiev@microsoft.com::b089aebb-68c6-439e-96df-7e98da5a759e" providerId="AD" clId="Web-{8ACCDC58-8BA9-40E3-8C56-13344C90C7DD}"/>
    <pc:docChg chg="modSld">
      <pc:chgData name="Alex Terentiev" userId="S::aterentiev@microsoft.com::b089aebb-68c6-439e-96df-7e98da5a759e" providerId="AD" clId="Web-{8ACCDC58-8BA9-40E3-8C56-13344C90C7DD}" dt="2022-08-08T13:23:49.822" v="33" actId="20577"/>
      <pc:docMkLst>
        <pc:docMk/>
      </pc:docMkLst>
      <pc:sldChg chg="delSp modSp">
        <pc:chgData name="Alex Terentiev" userId="S::aterentiev@microsoft.com::b089aebb-68c6-439e-96df-7e98da5a759e" providerId="AD" clId="Web-{8ACCDC58-8BA9-40E3-8C56-13344C90C7DD}" dt="2022-08-08T13:23:49.822" v="33" actId="20577"/>
        <pc:sldMkLst>
          <pc:docMk/>
          <pc:sldMk cId="4037611923" sldId="3334"/>
        </pc:sldMkLst>
        <pc:spChg chg="mod">
          <ac:chgData name="Alex Terentiev" userId="S::aterentiev@microsoft.com::b089aebb-68c6-439e-96df-7e98da5a759e" providerId="AD" clId="Web-{8ACCDC58-8BA9-40E3-8C56-13344C90C7DD}" dt="2022-08-08T13:23:49.822" v="33" actId="20577"/>
          <ac:spMkLst>
            <pc:docMk/>
            <pc:sldMk cId="4037611923" sldId="3334"/>
            <ac:spMk id="3" creationId="{CBDC9C38-872E-4048-96FE-C321FEF21EC1}"/>
          </ac:spMkLst>
        </pc:spChg>
        <pc:spChg chg="del">
          <ac:chgData name="Alex Terentiev" userId="S::aterentiev@microsoft.com::b089aebb-68c6-439e-96df-7e98da5a759e" providerId="AD" clId="Web-{8ACCDC58-8BA9-40E3-8C56-13344C90C7DD}" dt="2022-08-08T13:23:23.555" v="0"/>
          <ac:spMkLst>
            <pc:docMk/>
            <pc:sldMk cId="4037611923" sldId="3334"/>
            <ac:spMk id="20" creationId="{06E1D393-D19B-AD3F-D085-09D781E47B78}"/>
          </ac:spMkLst>
        </pc:spChg>
      </pc:sldChg>
    </pc:docChg>
  </pc:docChgLst>
  <pc:docChgLst>
    <pc:chgData name="David Warner" userId="51ffa14d-fdfd-4571-a787-ad4b3bb92711" providerId="ADAL" clId="{FE470F46-A627-4150-832A-3E0FCFCDB94D}"/>
    <pc:docChg chg="custSel modSld">
      <pc:chgData name="David Warner" userId="51ffa14d-fdfd-4571-a787-ad4b3bb92711" providerId="ADAL" clId="{FE470F46-A627-4150-832A-3E0FCFCDB94D}" dt="2022-07-14T13:21:29.315" v="65" actId="1076"/>
      <pc:docMkLst>
        <pc:docMk/>
      </pc:docMkLst>
      <pc:sldChg chg="delSp modSp mod">
        <pc:chgData name="David Warner" userId="51ffa14d-fdfd-4571-a787-ad4b3bb92711" providerId="ADAL" clId="{FE470F46-A627-4150-832A-3E0FCFCDB94D}" dt="2022-07-14T13:21:29.315" v="65" actId="1076"/>
        <pc:sldMkLst>
          <pc:docMk/>
          <pc:sldMk cId="1812315545" sldId="2134805597"/>
        </pc:sldMkLst>
        <pc:spChg chg="del mod">
          <ac:chgData name="David Warner" userId="51ffa14d-fdfd-4571-a787-ad4b3bb92711" providerId="ADAL" clId="{FE470F46-A627-4150-832A-3E0FCFCDB94D}" dt="2022-07-14T13:21:23.012" v="60" actId="478"/>
          <ac:spMkLst>
            <pc:docMk/>
            <pc:sldMk cId="1812315545" sldId="2134805597"/>
            <ac:spMk id="2" creationId="{F072EAB5-495D-BB80-8503-EBA0F8F8FCFF}"/>
          </ac:spMkLst>
        </pc:spChg>
        <pc:spChg chg="mod">
          <ac:chgData name="David Warner" userId="51ffa14d-fdfd-4571-a787-ad4b3bb92711" providerId="ADAL" clId="{FE470F46-A627-4150-832A-3E0FCFCDB94D}" dt="2022-07-14T13:21:29.315" v="65" actId="1076"/>
          <ac:spMkLst>
            <pc:docMk/>
            <pc:sldMk cId="1812315545" sldId="2134805597"/>
            <ac:spMk id="4" creationId="{3CDF55D0-D6B5-1937-F179-520E5A479F43}"/>
          </ac:spMkLst>
        </pc:spChg>
        <pc:spChg chg="mod">
          <ac:chgData name="David Warner" userId="51ffa14d-fdfd-4571-a787-ad4b3bb92711" providerId="ADAL" clId="{FE470F46-A627-4150-832A-3E0FCFCDB94D}" dt="2022-07-14T13:21:26.490" v="64" actId="20577"/>
          <ac:spMkLst>
            <pc:docMk/>
            <pc:sldMk cId="1812315545" sldId="2134805597"/>
            <ac:spMk id="10" creationId="{16E1CB8C-122B-4C5A-8724-D74AEC2B5DEC}"/>
          </ac:spMkLst>
        </pc:spChg>
      </pc:sldChg>
    </pc:docChg>
  </pc:docChgLst>
  <pc:docChgLst>
    <pc:chgData name="David Warner" userId="S::davidwarner@microsoft.com::51ffa14d-fdfd-4571-a787-ad4b3bb92711" providerId="AD" clId="Web-{595EC51C-FFEF-47A1-A43B-023423968C88}"/>
    <pc:docChg chg="modSld">
      <pc:chgData name="David Warner" userId="S::davidwarner@microsoft.com::51ffa14d-fdfd-4571-a787-ad4b3bb92711" providerId="AD" clId="Web-{595EC51C-FFEF-47A1-A43B-023423968C88}" dt="2022-07-27T15:00:01.037" v="0"/>
      <pc:docMkLst>
        <pc:docMk/>
      </pc:docMkLst>
      <pc:sldChg chg="delSp">
        <pc:chgData name="David Warner" userId="S::davidwarner@microsoft.com::51ffa14d-fdfd-4571-a787-ad4b3bb92711" providerId="AD" clId="Web-{595EC51C-FFEF-47A1-A43B-023423968C88}" dt="2022-07-27T15:00:01.037" v="0"/>
        <pc:sldMkLst>
          <pc:docMk/>
          <pc:sldMk cId="2925091645" sldId="2076136308"/>
        </pc:sldMkLst>
        <pc:spChg chg="del">
          <ac:chgData name="David Warner" userId="S::davidwarner@microsoft.com::51ffa14d-fdfd-4571-a787-ad4b3bb92711" providerId="AD" clId="Web-{595EC51C-FFEF-47A1-A43B-023423968C88}" dt="2022-07-27T15:00:01.037" v="0"/>
          <ac:spMkLst>
            <pc:docMk/>
            <pc:sldMk cId="2925091645" sldId="2076136308"/>
            <ac:spMk id="30" creationId="{05CFC424-6DDC-3033-CDED-12F6785121FA}"/>
          </ac:spMkLst>
        </pc:spChg>
      </pc:sldChg>
    </pc:docChg>
  </pc:docChgLst>
  <pc:docChgLst>
    <pc:chgData name="Alex Terentiev" userId="S::aterentiev@microsoft.com::b089aebb-68c6-439e-96df-7e98da5a759e" providerId="AD" clId="Web-{1621BFEC-130B-368C-C639-91028239B742}"/>
    <pc:docChg chg="modSld">
      <pc:chgData name="Alex Terentiev" userId="S::aterentiev@microsoft.com::b089aebb-68c6-439e-96df-7e98da5a759e" providerId="AD" clId="Web-{1621BFEC-130B-368C-C639-91028239B742}" dt="2022-07-25T11:48:43.433" v="0"/>
      <pc:docMkLst>
        <pc:docMk/>
      </pc:docMkLst>
      <pc:sldChg chg="delSp">
        <pc:chgData name="Alex Terentiev" userId="S::aterentiev@microsoft.com::b089aebb-68c6-439e-96df-7e98da5a759e" providerId="AD" clId="Web-{1621BFEC-130B-368C-C639-91028239B742}" dt="2022-07-25T11:48:43.433" v="0"/>
        <pc:sldMkLst>
          <pc:docMk/>
          <pc:sldMk cId="4037611923" sldId="3334"/>
        </pc:sldMkLst>
        <pc:spChg chg="del">
          <ac:chgData name="Alex Terentiev" userId="S::aterentiev@microsoft.com::b089aebb-68c6-439e-96df-7e98da5a759e" providerId="AD" clId="Web-{1621BFEC-130B-368C-C639-91028239B742}" dt="2022-07-25T11:48:43.433" v="0"/>
          <ac:spMkLst>
            <pc:docMk/>
            <pc:sldMk cId="4037611923" sldId="3334"/>
            <ac:spMk id="20" creationId="{B5CFAEB5-C4A6-D398-7D9A-AEE6FD741CB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8/11/2022 10:13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8/11/2022 10:13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pnp.github.io/cli-microsoft365/user-guide/run-cli-in-docker-container/" TargetMode="External"/><Relationship Id="rId3" Type="http://schemas.openxmlformats.org/officeDocument/2006/relationships/hyperlink" Target="https://pnp.github.io/blog/cli-for-microsoft-365/cli-for-microsoft-365-v5-5/" TargetMode="External"/><Relationship Id="rId7" Type="http://schemas.openxmlformats.org/officeDocument/2006/relationships/hyperlink" Target="https://www.npmjs.com/package/@pnp/cli-microsoft365"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pnp.github.io/cli-microsoft365/cmd/spfx/project/project-doctor/" TargetMode="External"/><Relationship Id="rId5" Type="http://schemas.openxmlformats.org/officeDocument/2006/relationships/hyperlink" Target="https://pnp.github.io/cli-microsoft365/cmd/spfx/project/project-upgrade/" TargetMode="External"/><Relationship Id="rId10" Type="http://schemas.openxmlformats.org/officeDocument/2006/relationships/hyperlink" Target="https://github.com/pnp/cli-microsoft365" TargetMode="External"/><Relationship Id="rId4" Type="http://schemas.openxmlformats.org/officeDocument/2006/relationships/hyperlink" Target="https://pnp.github.io/cli-microsoft365/about/release-notes/" TargetMode="External"/><Relationship Id="rId9" Type="http://schemas.openxmlformats.org/officeDocument/2006/relationships/hyperlink" Target="https://twitter.com/climicrosoft365"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ww.npmjs.com/package/property-pane-portal" TargetMode="External"/><Relationship Id="rId5" Type="http://schemas.openxmlformats.org/officeDocument/2006/relationships/hyperlink" Target="https://codepen.io/jh3y/pen/rNjbmBQ?editors=0011" TargetMode="Externa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8/11/2022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25422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03702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5936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13</a:t>
            </a:fld>
            <a:endParaRPr lang="en-US"/>
          </a:p>
        </p:txBody>
      </p:sp>
    </p:spTree>
    <p:extLst>
      <p:ext uri="{BB962C8B-B14F-4D97-AF65-F5344CB8AC3E}">
        <p14:creationId xmlns:p14="http://schemas.microsoft.com/office/powerpoint/2010/main" val="3897829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AutoNum type="arabicPeriod"/>
            </a:pPr>
            <a:r>
              <a:rPr lang="en-GB" sz="1800" b="0" i="0">
                <a:effectLst/>
                <a:latin typeface="Calibri" panose="020F0502020204030204" pitchFamily="34" charset="0"/>
              </a:rPr>
              <a:t>Introduce yourself - "Hey everyone </a:t>
            </a:r>
            <a:r>
              <a:rPr lang="en-GB" sz="1800" b="0" i="0">
                <a:effectLst/>
                <a:latin typeface="Apple Color Emoji" pitchFamily="2" charset="0"/>
              </a:rPr>
              <a:t>👋</a:t>
            </a:r>
            <a:r>
              <a:rPr lang="en-GB" sz="1800" b="0" i="0">
                <a:effectLst/>
                <a:latin typeface="Calibri" panose="020F0502020204030204" pitchFamily="34" charset="0"/>
              </a:rPr>
              <a:t> Its Garry here from the CLI team"</a:t>
            </a:r>
          </a:p>
          <a:p>
            <a:pPr rtl="0" fontAlgn="ctr">
              <a:spcBef>
                <a:spcPts val="0"/>
              </a:spcBef>
              <a:spcAft>
                <a:spcPts val="0"/>
              </a:spcAft>
              <a:buFont typeface="+mj-lt"/>
              <a:buAutoNum type="arabicPeriod"/>
            </a:pPr>
            <a:r>
              <a:rPr lang="en-GB" sz="1800" b="0" i="0">
                <a:effectLst/>
                <a:latin typeface="Calibri" panose="020F0502020204030204" pitchFamily="34" charset="0"/>
              </a:rPr>
              <a:t>High level - ”We have just released a new minor version following the new minor release of SharePoint Framework, v5.6 of CLI for Microsoft 365"</a:t>
            </a:r>
          </a:p>
          <a:p>
            <a:pPr rtl="0" fontAlgn="ctr">
              <a:spcBef>
                <a:spcPts val="0"/>
              </a:spcBef>
              <a:spcAft>
                <a:spcPts val="0"/>
              </a:spcAft>
              <a:buFont typeface="+mj-lt"/>
              <a:buAutoNum type="arabicPeriod"/>
            </a:pPr>
            <a:r>
              <a:rPr lang="en-GB" sz="1800" b="0" i="0">
                <a:effectLst/>
                <a:latin typeface="Calibri" panose="020F0502020204030204" pitchFamily="34" charset="0"/>
              </a:rPr>
              <a:t>Summary - "In this release we included support for upgrading and validating your SharePoint framework projects to v1.15.2, as well as enhancements to SharePoint Online commands plus general improvements and bug fixes."</a:t>
            </a:r>
          </a:p>
          <a:p>
            <a:pPr rtl="0" fontAlgn="ctr">
              <a:spcBef>
                <a:spcPts val="0"/>
              </a:spcBef>
              <a:spcAft>
                <a:spcPts val="0"/>
              </a:spcAft>
              <a:buFont typeface="+mj-lt"/>
              <a:buAutoNum type="arabicPeriod"/>
            </a:pPr>
            <a:r>
              <a:rPr lang="en-US" sz="1800" b="0" i="0">
                <a:effectLst/>
                <a:latin typeface="Calibri" panose="020F0502020204030204" pitchFamily="34" charset="0"/>
              </a:rPr>
              <a:t>CTA (engage) - "I have provided some links in the chat for you to access all the key resources surrounding this release"</a:t>
            </a:r>
          </a:p>
          <a:p>
            <a:pPr rtl="0" fontAlgn="ctr">
              <a:spcBef>
                <a:spcPts val="0"/>
              </a:spcBef>
              <a:spcAft>
                <a:spcPts val="0"/>
              </a:spcAft>
              <a:buFont typeface="+mj-lt"/>
              <a:buAutoNum type="arabicPeriod"/>
            </a:pPr>
            <a:r>
              <a:rPr lang="en-GB" sz="1800" b="0" i="0">
                <a:effectLst/>
                <a:latin typeface="Calibri" panose="020F0502020204030204" pitchFamily="34" charset="0"/>
              </a:rPr>
              <a:t>CTA (check docs) - ”Please checkout the release announcement, which also includes examples of how to use some of the new features and also the release notes for further detail on what has included in this release"</a:t>
            </a:r>
          </a:p>
          <a:p>
            <a:pPr rtl="0" fontAlgn="ctr">
              <a:spcBef>
                <a:spcPts val="0"/>
              </a:spcBef>
              <a:spcAft>
                <a:spcPts val="0"/>
              </a:spcAft>
              <a:buFont typeface="+mj-lt"/>
              <a:buAutoNum type="arabicPeriod"/>
            </a:pPr>
            <a:r>
              <a:rPr lang="en-GB" sz="1800" b="0" i="0">
                <a:effectLst/>
                <a:latin typeface="Calibri" panose="020F0502020204030204" pitchFamily="34" charset="0"/>
              </a:rPr>
              <a:t>CTA (install) - "If you want to use the latest version, you can install directly from </a:t>
            </a:r>
            <a:r>
              <a:rPr lang="en-GB" sz="1800" b="0" i="0" err="1">
                <a:effectLst/>
                <a:latin typeface="Calibri" panose="020F0502020204030204" pitchFamily="34" charset="0"/>
              </a:rPr>
              <a:t>npm</a:t>
            </a:r>
            <a:r>
              <a:rPr lang="en-GB" sz="1800" b="0" i="0">
                <a:effectLst/>
                <a:latin typeface="Calibri" panose="020F0502020204030204" pitchFamily="34" charset="0"/>
              </a:rPr>
              <a:t>, or alternatively use our Docker image to run CLI in a container using the latest tag"</a:t>
            </a:r>
          </a:p>
          <a:p>
            <a:pPr rtl="0" fontAlgn="ctr">
              <a:spcBef>
                <a:spcPts val="0"/>
              </a:spcBef>
              <a:spcAft>
                <a:spcPts val="0"/>
              </a:spcAft>
              <a:buFont typeface="+mj-lt"/>
              <a:buAutoNum type="arabicPeriod"/>
            </a:pPr>
            <a:r>
              <a:rPr lang="en-GB" sz="1800" b="0" i="0">
                <a:effectLst/>
                <a:latin typeface="Calibri" panose="020F0502020204030204" pitchFamily="34" charset="0"/>
              </a:rPr>
              <a:t>CTA (follow us) - "If you want to keep up with the latest CLI announcements, I highly recommend that you can follow our Twitter account @climicrosoft365, if you are posting about us on social networks please use the hashtag CLIMicrosoft365"</a:t>
            </a:r>
          </a:p>
          <a:p>
            <a:pPr rtl="0" fontAlgn="ctr">
              <a:spcBef>
                <a:spcPts val="0"/>
              </a:spcBef>
              <a:spcAft>
                <a:spcPts val="0"/>
              </a:spcAft>
              <a:buFont typeface="+mj-lt"/>
              <a:buAutoNum type="arabicPeriod"/>
            </a:pPr>
            <a:r>
              <a:rPr lang="en-GB" sz="1800" b="0" i="0">
                <a:effectLst/>
                <a:latin typeface="Calibri" panose="020F0502020204030204" pitchFamily="34" charset="0"/>
              </a:rPr>
              <a:t>CTA (feedback) - "</a:t>
            </a:r>
            <a:r>
              <a:rPr lang="en-US" sz="1800" b="0" i="0">
                <a:effectLst/>
                <a:latin typeface="Calibri" panose="020F0502020204030204" pitchFamily="34" charset="0"/>
              </a:rPr>
              <a:t>If you have any feedback (both positive and negative) or ideas for new features that you'd like to see, then please checkout the GitHub repo, and either raise an issue or start a discussion, we would absolutely love to hear from you"</a:t>
            </a:r>
            <a:endParaRPr lang="en-GB" sz="1800" b="0" i="0">
              <a:effectLst/>
              <a:latin typeface="Calibri" panose="020F0502020204030204" pitchFamily="34" charset="0"/>
            </a:endParaRPr>
          </a:p>
          <a:p>
            <a:pPr rtl="0" fontAlgn="ctr">
              <a:spcBef>
                <a:spcPts val="0"/>
              </a:spcBef>
              <a:spcAft>
                <a:spcPts val="0"/>
              </a:spcAft>
              <a:buFont typeface="+mj-lt"/>
              <a:buAutoNum type="arabicPeriod"/>
            </a:pPr>
            <a:r>
              <a:rPr lang="en-US" sz="1800" b="0" i="0">
                <a:effectLst/>
                <a:latin typeface="Calibri" panose="020F0502020204030204" pitchFamily="34" charset="0"/>
              </a:rPr>
              <a:t>Closing (Thank you) - "Finally, thank you to all the contributors who made this release possible. That’s all for now, thank you"</a:t>
            </a:r>
          </a:p>
          <a:p>
            <a:pPr marL="0" marR="0">
              <a:spcBef>
                <a:spcPts val="0"/>
              </a:spcBef>
              <a:spcAft>
                <a:spcPts val="0"/>
              </a:spcAft>
            </a:pPr>
            <a:r>
              <a:rPr lang="en-GB" sz="1800">
                <a:effectLst/>
                <a:latin typeface="Calibri" panose="020F0502020204030204" pitchFamily="34" charset="0"/>
              </a:rPr>
              <a:t> </a:t>
            </a:r>
          </a:p>
          <a:p>
            <a:pPr marL="0" marR="0">
              <a:spcBef>
                <a:spcPts val="0"/>
              </a:spcBef>
              <a:spcAft>
                <a:spcPts val="0"/>
              </a:spcAft>
            </a:pPr>
            <a:endParaRPr lang="en-GB"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3"/>
              </a:rPr>
              <a:t>CLI for Microsoft 365 v5.5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US" sz="1800">
                <a:effectLst/>
                <a:latin typeface="Apple Color Emoji" pitchFamily="2" charset="0"/>
              </a:rPr>
              <a:t>📝</a:t>
            </a:r>
            <a:r>
              <a:rPr lang="en-GB" sz="1800">
                <a:effectLst/>
                <a:latin typeface="Segoe UI" panose="020B0502040204020203" pitchFamily="34" charset="0"/>
              </a:rPr>
              <a:t> </a:t>
            </a:r>
            <a:r>
              <a:rPr lang="en-GB" sz="1800">
                <a:effectLst/>
                <a:latin typeface="Segoe UI" panose="020B0502040204020203" pitchFamily="34" charset="0"/>
                <a:hlinkClick r:id="rId4"/>
              </a:rPr>
              <a:t>Release notes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4400">
                <a:hlinkClick r:id="rId5"/>
              </a:rPr>
              <a:t>⬆️ project upgrade - CLI for Microsoft 365 (pnp.github.io)</a:t>
            </a:r>
            <a:endParaRPr lang="en-GB" sz="4400"/>
          </a:p>
          <a:p>
            <a:pPr rtl="0" fontAlgn="ctr">
              <a:spcBef>
                <a:spcPts val="0"/>
              </a:spcBef>
              <a:spcAft>
                <a:spcPts val="0"/>
              </a:spcAft>
              <a:buFont typeface="Arial" panose="020B0604020202020204" pitchFamily="34" charset="0"/>
              <a:buChar char="•"/>
            </a:pPr>
            <a:r>
              <a:rPr lang="en-GB" sz="1800">
                <a:effectLst/>
                <a:latin typeface="Segoe UI" panose="020B0502040204020203" pitchFamily="34" charset="0"/>
              </a:rPr>
              <a:t>🏥 </a:t>
            </a:r>
            <a:r>
              <a:rPr lang="en-GB" sz="4400">
                <a:hlinkClick r:id="rId6"/>
              </a:rPr>
              <a:t>project doctor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US" sz="1800">
                <a:effectLst/>
                <a:latin typeface="Apple Color Emoji" pitchFamily="2" charset="0"/>
              </a:rPr>
              <a:t>📦 </a:t>
            </a:r>
            <a:r>
              <a:rPr lang="en-GB" sz="1800">
                <a:effectLst/>
                <a:latin typeface="Segoe UI" panose="020B0502040204020203" pitchFamily="34" charset="0"/>
                <a:hlinkClick r:id="rId7"/>
              </a:rPr>
              <a:t>@pnp/cli-microsoft365 - npm (npmjs.com)</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8"/>
              </a:rPr>
              <a:t>Run CLI in a Docker Container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9"/>
              </a:rPr>
              <a:t>CLI for Microsoft 365 (@climicrosoft365) / Twitter</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10"/>
              </a:rPr>
              <a:t>pnp/cli-microsoft365: Manage Microsoft 365 and SharePoint Framework projects on any platform (github.com)</a:t>
            </a:r>
            <a:endParaRPr lang="en-GB" sz="1800">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15</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17</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a:cs typeface="Segoe UI"/>
                <a:hlinkClick r:id="rId3"/>
              </a:rPr>
              <a:t>https://github.com/microsoft-search/pnp-modern-search</a:t>
            </a:r>
            <a:endParaRPr lang="en-US" sz="1600" b="1">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19</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latin typeface="Segoe UI Light"/>
              <a:ea typeface="Calibri" panose="020F0502020204030204" pitchFamily="34" charset="0"/>
              <a:cs typeface="Segoe UI Light"/>
            </a:endParaRPr>
          </a:p>
          <a:p>
            <a:pPr>
              <a:spcAft>
                <a:spcPts val="0"/>
              </a:spcAft>
              <a:defRPr/>
            </a:pPr>
            <a:r>
              <a:rPr lang="en-US" sz="1800" b="1" dirty="0">
                <a:effectLst/>
                <a:latin typeface="Segoe UI"/>
                <a:ea typeface="Calibri" panose="020F0502020204030204" pitchFamily="34" charset="0"/>
                <a:cs typeface="Segoe UI"/>
              </a:rPr>
              <a:t>SPFx extensions    </a:t>
            </a:r>
            <a:r>
              <a:rPr lang="en-US" sz="1800" b="1" u="sng" dirty="0">
                <a:solidFill>
                  <a:srgbClr val="0563C1"/>
                </a:solidFill>
                <a:effectLst/>
                <a:latin typeface="Segoe UI"/>
                <a:ea typeface="Calibri" panose="020F0502020204030204" pitchFamily="34" charset="0"/>
                <a:cs typeface="Segoe UI"/>
                <a:hlinkClick r:id="rId3"/>
              </a:rPr>
              <a:t>https://aka.ms/</a:t>
            </a:r>
            <a:r>
              <a:rPr lang="en-US" sz="1800" b="1" u="sng" dirty="0">
                <a:solidFill>
                  <a:srgbClr val="0563C1"/>
                </a:solidFill>
                <a:effectLst/>
                <a:latin typeface="Segoe UI"/>
                <a:ea typeface="Calibri" panose="020F0502020204030204" pitchFamily="34" charset="0"/>
                <a:cs typeface="Segoe UI"/>
              </a:rPr>
              <a:t>spfx-extensions</a:t>
            </a:r>
            <a:r>
              <a:rPr lang="en-US" sz="1800" b="1" u="sng" dirty="0">
                <a:solidFill>
                  <a:srgbClr val="0563C1"/>
                </a:solidFill>
                <a:latin typeface="Segoe UI"/>
                <a:ea typeface="Calibri" panose="020F0502020204030204" pitchFamily="34" charset="0"/>
                <a:cs typeface="Segoe UI"/>
              </a:rPr>
              <a:t> </a:t>
            </a:r>
            <a:endParaRPr lang="en-US" dirty="0">
              <a:latin typeface="Segoe UI Light"/>
              <a:ea typeface="Calibri" panose="020F0502020204030204" pitchFamily="34" charset="0"/>
              <a:cs typeface="Segoe UI Light"/>
            </a:endParaRPr>
          </a:p>
          <a:p>
            <a:pPr marL="285750" indent="-285750">
              <a:buFont typeface="Arial" panose="05000000000000000000" pitchFamily="2" charset="2"/>
              <a:buChar char="•"/>
            </a:pPr>
            <a:r>
              <a:rPr lang="en-US" sz="900" b="1" dirty="0">
                <a:latin typeface="+mn-lt"/>
                <a:ea typeface="+mn-lt"/>
                <a:cs typeface="+mn-lt"/>
              </a:rPr>
              <a:t>NOPE</a:t>
            </a:r>
            <a:br>
              <a:rPr lang="en-US" sz="900" b="1" dirty="0">
                <a:latin typeface="+mn-lt"/>
                <a:ea typeface="+mn-lt"/>
                <a:cs typeface="+mn-lt"/>
              </a:rPr>
            </a:br>
            <a:endParaRPr lang="en-US" sz="900" b="1" dirty="0">
              <a:cs typeface="Segoe UI"/>
            </a:endParaRPr>
          </a:p>
          <a:p>
            <a:pPr marL="0" marR="0" lvl="0" indent="0" algn="l" defTabSz="932742" rtl="0" eaLnBrk="1" fontAlgn="auto" latinLnBrk="0" hangingPunct="1">
              <a:lnSpc>
                <a:spcPct val="90000"/>
              </a:lnSpc>
              <a:spcBef>
                <a:spcPts val="0"/>
              </a:spcBef>
              <a:spcAft>
                <a:spcPts val="0"/>
              </a:spcAft>
              <a:buClrTx/>
              <a:buSzTx/>
              <a:buFont typeface="Arial"/>
              <a:buNone/>
              <a:tabLst/>
              <a:defRPr/>
            </a:pPr>
            <a:endParaRPr lang="en-US" dirty="0">
              <a:latin typeface="Segoe UI Light"/>
              <a:ea typeface="Calibri" panose="020F0502020204030204" pitchFamily="34" charset="0"/>
              <a:cs typeface="Segoe UI Light"/>
            </a:endParaRPr>
          </a:p>
          <a:p>
            <a:r>
              <a:rPr lang="en-US" sz="1800" b="1" dirty="0">
                <a:effectLst/>
                <a:latin typeface="Segoe UI"/>
                <a:ea typeface="Calibri" panose="020F0502020204030204" pitchFamily="34" charset="0"/>
                <a:cs typeface="Segoe UI"/>
              </a:rPr>
              <a:t>SPFx web parts    </a:t>
            </a:r>
            <a:r>
              <a:rPr lang="en-US" sz="1800" b="1" u="sng" dirty="0">
                <a:solidFill>
                  <a:srgbClr val="0563C1"/>
                </a:solidFill>
                <a:effectLst/>
                <a:latin typeface="Segoe UI"/>
                <a:ea typeface="Calibri" panose="020F0502020204030204" pitchFamily="34" charset="0"/>
                <a:cs typeface="Segoe UI"/>
                <a:hlinkClick r:id="rId4"/>
              </a:rPr>
              <a:t>https://aka.ms/spfx-webparts</a:t>
            </a:r>
            <a:endParaRPr lang="en-US" sz="1800" b="1" u="sng" dirty="0">
              <a:solidFill>
                <a:srgbClr val="0563C1"/>
              </a:solidFill>
              <a:effectLst/>
              <a:latin typeface="Segoe UI"/>
              <a:ea typeface="Calibri" panose="020F0502020204030204" pitchFamily="34" charset="0"/>
              <a:cs typeface="Segoe UI"/>
            </a:endParaRPr>
          </a:p>
          <a:p>
            <a:pPr marL="285750" indent="-285750">
              <a:buFont typeface="Arial" panose="05000000000000000000" pitchFamily="2" charset="2"/>
              <a:buChar char="•"/>
            </a:pPr>
            <a:endParaRPr lang="en-US" sz="3600" dirty="0">
              <a:latin typeface="Segoe UI"/>
              <a:ea typeface="+mn-lt"/>
              <a:cs typeface="+mn-lt"/>
            </a:endParaRPr>
          </a:p>
          <a:p>
            <a:pPr marL="0" indent="0">
              <a:buFont typeface="Arial" panose="05000000000000000000" pitchFamily="2" charset="2"/>
              <a:buNone/>
            </a:pPr>
            <a:r>
              <a:rPr lang="en-US" sz="3600" b="1" dirty="0">
                <a:latin typeface="+mn-lt"/>
                <a:ea typeface="+mn-lt"/>
                <a:cs typeface="+mn-lt"/>
              </a:rPr>
              <a:t>Pages Hierarchy</a:t>
            </a:r>
          </a:p>
          <a:p>
            <a:pPr algn="l"/>
            <a:r>
              <a:rPr lang="en-US" sz="7200" b="0" i="0" u="sng" dirty="0" err="1">
                <a:effectLst/>
                <a:latin typeface="-apple-system"/>
              </a:rPr>
              <a:t>SlowRobot</a:t>
            </a:r>
            <a:br>
              <a:rPr lang="en-US" sz="3600" b="1" dirty="0">
                <a:latin typeface="+mn-lt"/>
                <a:ea typeface="+mn-lt"/>
                <a:cs typeface="+mn-lt"/>
              </a:rPr>
            </a:br>
            <a:r>
              <a:rPr lang="en-US" sz="9600" b="0" i="0" dirty="0">
                <a:solidFill>
                  <a:srgbClr val="24292F"/>
                </a:solidFill>
                <a:effectLst/>
                <a:latin typeface="-apple-system"/>
              </a:rPr>
              <a:t>Expanded the tree view to allow the view to:</a:t>
            </a:r>
          </a:p>
          <a:p>
            <a:pPr algn="l">
              <a:buFont typeface="Arial" panose="020B0604020202020204" pitchFamily="34" charset="0"/>
              <a:buChar char="•"/>
            </a:pPr>
            <a:r>
              <a:rPr lang="en-US" sz="9600" b="0" i="0" dirty="0">
                <a:solidFill>
                  <a:srgbClr val="24292F"/>
                </a:solidFill>
                <a:effectLst/>
                <a:latin typeface="-apple-system"/>
              </a:rPr>
              <a:t>Find the current pages highest ancestor when given a page id of zero</a:t>
            </a:r>
          </a:p>
          <a:p>
            <a:pPr algn="l">
              <a:buFont typeface="Arial" panose="020B0604020202020204" pitchFamily="34" charset="0"/>
              <a:buChar char="•"/>
            </a:pPr>
            <a:r>
              <a:rPr lang="en-US" sz="9600" b="0" i="0" dirty="0">
                <a:solidFill>
                  <a:srgbClr val="24292F"/>
                </a:solidFill>
                <a:effectLst/>
                <a:latin typeface="-apple-system"/>
              </a:rPr>
              <a:t>Expand the tree view with only the pages that occur in the ancestor history as well as the current page</a:t>
            </a:r>
          </a:p>
          <a:p>
            <a:pPr marL="0" indent="0">
              <a:buFont typeface="Arial" panose="05000000000000000000" pitchFamily="2" charset="2"/>
              <a:buNone/>
            </a:pPr>
            <a:r>
              <a:rPr lang="en-US" sz="7200" b="0" i="0" dirty="0">
                <a:solidFill>
                  <a:srgbClr val="24292F"/>
                </a:solidFill>
                <a:effectLst/>
                <a:latin typeface="-apple-system"/>
              </a:rPr>
              <a:t>https://github.com/pnp/sp-dev-fx-webparts/tree/main/samples/react-pages-hierarchy</a:t>
            </a:r>
          </a:p>
          <a:p>
            <a:pPr marL="0" indent="0">
              <a:buFont typeface="Arial" panose="05000000000000000000" pitchFamily="2" charset="2"/>
              <a:buNone/>
            </a:pPr>
            <a:endParaRPr lang="en-US" sz="7200" b="0" i="0" dirty="0">
              <a:solidFill>
                <a:srgbClr val="24292F"/>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5400" b="1" dirty="0">
                <a:latin typeface="+mn-lt"/>
                <a:ea typeface="+mn-lt"/>
                <a:cs typeface="+mn-lt"/>
              </a:rPr>
              <a:t>My Awards</a:t>
            </a:r>
            <a:br>
              <a:rPr lang="en-US" sz="5400" b="1" dirty="0">
                <a:latin typeface="+mn-lt"/>
                <a:ea typeface="+mn-lt"/>
                <a:cs typeface="+mn-lt"/>
              </a:rPr>
            </a:br>
            <a:r>
              <a:rPr lang="en-US" sz="5400" dirty="0">
                <a:latin typeface="Segoe UI"/>
                <a:ea typeface="+mn-lt"/>
                <a:cs typeface="+mn-lt"/>
              </a:rPr>
              <a:t>Luis </a:t>
            </a:r>
            <a:r>
              <a:rPr lang="en-US" sz="5400" dirty="0" err="1">
                <a:latin typeface="Segoe UI"/>
                <a:ea typeface="+mn-lt"/>
                <a:cs typeface="+mn-lt"/>
              </a:rPr>
              <a:t>Manez</a:t>
            </a:r>
            <a:r>
              <a:rPr lang="en-US" sz="5400" dirty="0">
                <a:latin typeface="Segoe UI"/>
                <a:ea typeface="+mn-lt"/>
                <a:cs typeface="+mn-lt"/>
              </a:rPr>
              <a:t> </a:t>
            </a:r>
            <a:r>
              <a:rPr lang="en-US" sz="5400" dirty="0">
                <a:solidFill>
                  <a:srgbClr val="1973B9"/>
                </a:solidFill>
                <a:latin typeface="Segoe UI"/>
                <a:ea typeface="+mn-lt"/>
                <a:cs typeface="+mn-lt"/>
              </a:rPr>
              <a:t>|</a:t>
            </a:r>
            <a:r>
              <a:rPr lang="en-US" sz="5400" dirty="0">
                <a:latin typeface="Segoe UI"/>
                <a:ea typeface="+mn-lt"/>
                <a:cs typeface="+mn-lt"/>
              </a:rPr>
              <a:t> </a:t>
            </a:r>
            <a:r>
              <a:rPr lang="en-US" sz="5400" dirty="0" err="1">
                <a:latin typeface="Segoe UI"/>
                <a:ea typeface="+mn-lt"/>
                <a:cs typeface="+mn-lt"/>
              </a:rPr>
              <a:t>luismanez</a:t>
            </a:r>
            <a:r>
              <a:rPr lang="en-US" sz="5400" dirty="0">
                <a:latin typeface="Segoe UI"/>
                <a:ea typeface="+mn-lt"/>
                <a:cs typeface="+mn-lt"/>
              </a:rPr>
              <a:t> </a:t>
            </a:r>
          </a:p>
          <a:p>
            <a:pPr marL="0" indent="0">
              <a:buFont typeface="Arial" panose="05000000000000000000" pitchFamily="2" charset="2"/>
              <a:buNone/>
            </a:pPr>
            <a:r>
              <a:rPr lang="en-US" sz="9600" b="0" i="0" dirty="0">
                <a:solidFill>
                  <a:srgbClr val="24292F"/>
                </a:solidFill>
                <a:effectLst/>
                <a:latin typeface="-apple-system"/>
              </a:rPr>
              <a:t>can select the user you want to get their profile awards. You can select the user from different origins: People picker, Page environment variable, or current logged user. It also allows to render the awards using 2 different layouts (Card / List)</a:t>
            </a:r>
            <a:endParaRPr lang="en-US" sz="5400" dirty="0">
              <a:latin typeface="Segoe UI"/>
              <a:ea typeface="+mn-lt"/>
              <a:cs typeface="+mn-lt"/>
            </a:endParaRPr>
          </a:p>
          <a:p>
            <a:pPr marL="0" indent="0">
              <a:buFont typeface="Arial" panose="05000000000000000000" pitchFamily="2" charset="2"/>
              <a:buNone/>
            </a:pPr>
            <a:r>
              <a:rPr lang="en-US" sz="5400" b="0" i="0" dirty="0">
                <a:solidFill>
                  <a:srgbClr val="24292F"/>
                </a:solidFill>
                <a:effectLst/>
                <a:latin typeface="-apple-system"/>
              </a:rPr>
              <a:t>https://github.com/pnp/sp-dev-fx-webparts/tree/main/samples/react-graph-profile-awards</a:t>
            </a:r>
          </a:p>
          <a:p>
            <a:pPr marL="0" indent="0">
              <a:buFont typeface="Arial" panose="05000000000000000000" pitchFamily="2" charset="2"/>
              <a:buNone/>
            </a:pPr>
            <a:endParaRPr lang="en-US" sz="7200" b="0" i="0" dirty="0">
              <a:solidFill>
                <a:srgbClr val="24292F"/>
              </a:solidFill>
              <a:effectLst/>
              <a:latin typeface="-apple-system"/>
            </a:endParaRPr>
          </a:p>
          <a:p>
            <a:pPr marL="0" indent="0">
              <a:buFont typeface="Arial" panose="05000000000000000000" pitchFamily="2" charset="2"/>
              <a:buNone/>
            </a:pPr>
            <a:r>
              <a:rPr lang="en-US" sz="7200" b="1" dirty="0">
                <a:latin typeface="+mn-lt"/>
                <a:ea typeface="+mn-lt"/>
                <a:cs typeface="+mn-lt"/>
              </a:rPr>
              <a:t>NEW: Palette Picker</a:t>
            </a:r>
            <a:br>
              <a:rPr lang="en-US" sz="7200" b="1" dirty="0">
                <a:latin typeface="+mn-lt"/>
                <a:ea typeface="+mn-lt"/>
                <a:cs typeface="+mn-lt"/>
              </a:rPr>
            </a:br>
            <a:r>
              <a:rPr lang="en-US" sz="7200" dirty="0" err="1">
                <a:latin typeface="Segoe UI"/>
                <a:ea typeface="+mn-lt"/>
                <a:cs typeface="+mn-lt"/>
              </a:rPr>
              <a:t>flowerbot</a:t>
            </a:r>
            <a:endParaRPr lang="en-US" sz="7200" dirty="0">
              <a:latin typeface="Segoe UI"/>
              <a:ea typeface="+mn-lt"/>
              <a:cs typeface="+mn-lt"/>
            </a:endParaRPr>
          </a:p>
          <a:p>
            <a:pPr marL="0" indent="0">
              <a:buFont typeface="Arial" panose="05000000000000000000" pitchFamily="2" charset="2"/>
              <a:buNone/>
            </a:pPr>
            <a:r>
              <a:rPr lang="en-US" sz="9600" b="0" i="0" dirty="0">
                <a:solidFill>
                  <a:srgbClr val="24292F"/>
                </a:solidFill>
                <a:effectLst/>
                <a:latin typeface="-apple-system"/>
              </a:rPr>
              <a:t>Custom Property Pane pain resolved (whew), color palette generator inspired by </a:t>
            </a:r>
            <a:r>
              <a:rPr lang="en-US" sz="9600" b="0" i="0" u="none" strike="noStrike" dirty="0" err="1">
                <a:effectLst/>
                <a:latin typeface="-apple-system"/>
                <a:hlinkClick r:id="rId5"/>
              </a:rPr>
              <a:t>Jhey</a:t>
            </a:r>
            <a:r>
              <a:rPr lang="en-US" sz="9600" b="0" i="0" dirty="0">
                <a:solidFill>
                  <a:srgbClr val="24292F"/>
                </a:solidFill>
                <a:effectLst/>
                <a:latin typeface="-apple-system"/>
              </a:rPr>
              <a:t>. Built it to get an understanding of </a:t>
            </a:r>
            <a:r>
              <a:rPr lang="en-US" sz="9600" b="0" i="0" u="none" strike="noStrike" dirty="0">
                <a:effectLst/>
                <a:latin typeface="-apple-system"/>
                <a:hlinkClick r:id="rId6"/>
              </a:rPr>
              <a:t>Property Pane Portal</a:t>
            </a:r>
            <a:r>
              <a:rPr lang="en-US" sz="9600" b="0" i="0" dirty="0">
                <a:solidFill>
                  <a:srgbClr val="24292F"/>
                </a:solidFill>
                <a:effectLst/>
                <a:latin typeface="-apple-system"/>
              </a:rPr>
              <a:t> and </a:t>
            </a:r>
            <a:r>
              <a:rPr lang="en-US" sz="9600" b="0" i="0" dirty="0" err="1">
                <a:solidFill>
                  <a:srgbClr val="24292F"/>
                </a:solidFill>
                <a:effectLst/>
                <a:latin typeface="-apple-system"/>
              </a:rPr>
              <a:t>cuz</a:t>
            </a:r>
            <a:r>
              <a:rPr lang="en-US" sz="9600" b="0" i="0" dirty="0">
                <a:solidFill>
                  <a:srgbClr val="24292F"/>
                </a:solidFill>
                <a:effectLst/>
                <a:latin typeface="-apple-system"/>
              </a:rPr>
              <a:t> I want to eventually build in a dynamic palette generator/</a:t>
            </a:r>
            <a:r>
              <a:rPr lang="en-US" sz="9600" b="0" i="0" dirty="0" err="1">
                <a:solidFill>
                  <a:srgbClr val="24292F"/>
                </a:solidFill>
                <a:effectLst/>
                <a:latin typeface="-apple-system"/>
              </a:rPr>
              <a:t>css</a:t>
            </a:r>
            <a:r>
              <a:rPr lang="en-US" sz="9600" b="0" i="0" dirty="0">
                <a:solidFill>
                  <a:srgbClr val="24292F"/>
                </a:solidFill>
                <a:effectLst/>
                <a:latin typeface="-apple-system"/>
              </a:rPr>
              <a:t> reader for my web parts.</a:t>
            </a:r>
          </a:p>
          <a:p>
            <a:pPr marL="0" indent="0">
              <a:buFont typeface="Arial" panose="05000000000000000000" pitchFamily="2" charset="2"/>
              <a:buNone/>
            </a:pPr>
            <a:r>
              <a:rPr lang="en-US" sz="7200" b="0" i="0" dirty="0">
                <a:solidFill>
                  <a:srgbClr val="24292F"/>
                </a:solidFill>
                <a:effectLst/>
                <a:latin typeface="-apple-system"/>
              </a:rPr>
              <a:t>https://github.com/pnp/sp-dev-fx-webparts/tree/main/samples/react-palette-picker</a:t>
            </a:r>
          </a:p>
          <a:p>
            <a:pPr marL="0" indent="0">
              <a:buFont typeface="Arial" panose="05000000000000000000" pitchFamily="2" charset="2"/>
              <a:buNone/>
            </a:pPr>
            <a:endParaRPr lang="en-US" sz="7200" b="0" i="0" dirty="0">
              <a:solidFill>
                <a:srgbClr val="24292F"/>
              </a:solidFill>
              <a:effectLst/>
              <a:latin typeface="-apple-system"/>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056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This adaptive card extension sample demonstrate ability to monitor security risks using identity protection graph </a:t>
            </a:r>
            <a:r>
              <a:rPr lang="en-US" err="1">
                <a:latin typeface="Segoe UI Light"/>
                <a:cs typeface="Segoe UI Light"/>
              </a:rPr>
              <a:t>api</a:t>
            </a:r>
            <a:r>
              <a:rPr lang="en-US">
                <a:latin typeface="Segoe UI Light"/>
                <a:cs typeface="Segoe UI Light"/>
              </a:rPr>
              <a:t> from Viva Connection Dashboard</a:t>
            </a:r>
          </a:p>
          <a:p>
            <a:endParaRPr lang="en-US">
              <a:latin typeface="Segoe UI Light"/>
              <a:cs typeface="Segoe UI Light"/>
            </a:endParaRPr>
          </a:p>
          <a:p>
            <a:endParaRPr lang="en-US">
              <a:latin typeface="Segoe UI Light"/>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Copy/Move Items within Lists</a:t>
            </a:r>
            <a:br>
              <a:rPr lang="en-US" sz="900" b="1">
                <a:latin typeface="+mn-lt"/>
                <a:ea typeface="+mn-lt"/>
                <a:cs typeface="+mn-lt"/>
              </a:rPr>
            </a:br>
            <a:r>
              <a:rPr lang="en-US" sz="900">
                <a:latin typeface="+mn-lt"/>
                <a:ea typeface="+mn-lt"/>
                <a:cs typeface="+mn-lt"/>
              </a:rPr>
              <a:t>Sudharsan Kesavanarayanan </a:t>
            </a:r>
            <a:r>
              <a:rPr lang="en-US" sz="900">
                <a:solidFill>
                  <a:srgbClr val="1973B9"/>
                </a:solidFill>
                <a:latin typeface="Segoe UI"/>
                <a:ea typeface="+mn-lt"/>
                <a:cs typeface="Segoe UI"/>
              </a:rPr>
              <a:t>|</a:t>
            </a:r>
            <a:r>
              <a:rPr lang="en-US" sz="900">
                <a:latin typeface="Segoe UI"/>
                <a:ea typeface="+mn-lt"/>
                <a:cs typeface="Segoe UI"/>
              </a:rPr>
              <a:t> @sudharsank</a:t>
            </a:r>
            <a:br>
              <a:rPr lang="en-US" sz="900">
                <a:latin typeface="Segoe UI"/>
                <a:ea typeface="+mn-lt"/>
                <a:cs typeface="Segoe UI"/>
              </a:rPr>
            </a:br>
            <a:r>
              <a:rPr lang="en-US" b="0" i="0">
                <a:solidFill>
                  <a:srgbClr val="C9D1D9"/>
                </a:solidFill>
                <a:effectLst/>
                <a:latin typeface="-apple-system"/>
              </a:rPr>
              <a:t>This application customizer will display a command button named </a:t>
            </a:r>
            <a:r>
              <a:rPr lang="en-US" b="1" i="0">
                <a:solidFill>
                  <a:srgbClr val="C9D1D9"/>
                </a:solidFill>
                <a:effectLst/>
                <a:latin typeface="-apple-system"/>
              </a:rPr>
              <a:t>Copy/Move Item(s)</a:t>
            </a:r>
            <a:r>
              <a:rPr lang="en-US" b="0" i="0">
                <a:solidFill>
                  <a:srgbClr val="C9D1D9"/>
                </a:solidFill>
                <a:effectLst/>
                <a:latin typeface="-apple-system"/>
              </a:rPr>
              <a:t> in all the custom lists. Using this option, the items can be copied or moved from one list to another within the site.</a:t>
            </a:r>
            <a:endParaRPr lang="en-US" sz="900">
              <a:latin typeface="Segoe UI"/>
              <a:ea typeface="+mn-lt"/>
              <a:cs typeface="+mn-l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https://github.com/pnp/sp-dev-fx-extensions/tree/main/samples/react-command-copy-move-items</a:t>
            </a: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spcAft>
                <a:spcPts val="0"/>
              </a:spcAft>
              <a:buFont typeface="Arial"/>
              <a:buChar char="•"/>
              <a:defRPr/>
            </a:pPr>
            <a:r>
              <a:rPr lang="en-US" sz="3600" b="1">
                <a:latin typeface="+mn-lt"/>
                <a:ea typeface="+mn-lt"/>
                <a:cs typeface="+mn-lt"/>
              </a:rPr>
              <a:t>Applications Secrets Expiration</a:t>
            </a:r>
            <a:br>
              <a:rPr lang="en-US" sz="3600" b="1">
                <a:latin typeface="+mn-lt"/>
                <a:ea typeface="+mn-lt"/>
                <a:cs typeface="+mn-lt"/>
              </a:rPr>
            </a:br>
            <a:r>
              <a:rPr lang="en-US" sz="3600" err="1">
                <a:latin typeface="+mn-lt"/>
                <a:ea typeface="+mn-lt"/>
                <a:cs typeface="+mn-lt"/>
              </a:rPr>
              <a:t>Aimery</a:t>
            </a:r>
            <a:r>
              <a:rPr lang="en-US" sz="3600">
                <a:latin typeface="+mn-lt"/>
                <a:ea typeface="+mn-lt"/>
                <a:cs typeface="+mn-lt"/>
              </a:rPr>
              <a:t> Thomas </a:t>
            </a:r>
            <a:r>
              <a:rPr lang="en-US" sz="3600">
                <a:solidFill>
                  <a:srgbClr val="1973B9"/>
                </a:solidFill>
                <a:latin typeface="Segoe UI"/>
                <a:ea typeface="+mn-lt"/>
                <a:cs typeface="Segoe UI"/>
              </a:rPr>
              <a:t>|</a:t>
            </a:r>
            <a:r>
              <a:rPr lang="en-US" sz="3600">
                <a:latin typeface="Segoe UI"/>
                <a:ea typeface="+mn-lt"/>
                <a:cs typeface="Segoe UI"/>
              </a:rPr>
              <a:t> @</a:t>
            </a:r>
            <a:r>
              <a:rPr lang="en-US" sz="3600">
                <a:latin typeface="+mn-lt"/>
                <a:ea typeface="+mn-lt"/>
                <a:cs typeface="+mn-lt"/>
              </a:rPr>
              <a:t>a1mery</a:t>
            </a:r>
            <a:br>
              <a:rPr lang="en-US" sz="3600">
                <a:latin typeface="+mn-lt"/>
                <a:ea typeface="+mn-lt"/>
                <a:cs typeface="+mn-lt"/>
              </a:rPr>
            </a:br>
            <a:r>
              <a:rPr lang="en-US" sz="7200" b="0" i="0">
                <a:solidFill>
                  <a:srgbClr val="C9D1D9"/>
                </a:solidFill>
                <a:effectLst/>
                <a:latin typeface="-apple-system"/>
              </a:rPr>
              <a:t>This sample web part shows the list of your applications registered in Azure AD along with their associated client secret/certificate expiration date. </a:t>
            </a:r>
            <a:br>
              <a:rPr lang="en-US" sz="3600" b="1" i="0">
                <a:effectLst/>
                <a:latin typeface="+mn-lt"/>
                <a:ea typeface="+mn-lt"/>
                <a:cs typeface="+mn-lt"/>
              </a:rPr>
            </a:br>
            <a:r>
              <a:rPr lang="en-US" sz="3600" b="1">
                <a:latin typeface="+mn-lt"/>
                <a:ea typeface="+mn-lt"/>
                <a:cs typeface="+mn-lt"/>
              </a:rPr>
              <a:t>https://github.com/pnp/sp-dev-fx-webparts/tree/main/samples/react-graph-app-secret-expiration </a:t>
            </a:r>
          </a:p>
          <a:p>
            <a:pPr marL="285750" indent="-285750">
              <a:buFont typeface="Arial" panose="05000000000000000000" pitchFamily="2" charset="2"/>
              <a:buChar char="•"/>
            </a:pPr>
            <a:endParaRPr lang="en-US" sz="140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2340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25</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8/11/2022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5360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11/08/2022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8/11/2022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42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2947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8/11/2022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8/11/2022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8/11/2022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8/11/2022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8/11/2022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8/11/2022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33.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image" Target="../media/image1.emf"/><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theme" Target="../theme/theme3.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635" r:id="rId59"/>
    <p:sldLayoutId id="2147484703" r:id="rId6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8/11/2022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5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77.svg"/></Relationships>
</file>

<file path=ppt/slides/_rels/slide13.xml.rels><?xml version="1.0" encoding="UTF-8" standalone="yes"?>
<Relationships xmlns="http://schemas.openxmlformats.org/package/2006/relationships"><Relationship Id="rId13" Type="http://schemas.openxmlformats.org/officeDocument/2006/relationships/image" Target="../media/image87.sv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svg"/><Relationship Id="rId21" Type="http://schemas.openxmlformats.org/officeDocument/2006/relationships/image" Target="../media/image95.sv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svg"/><Relationship Id="rId50" Type="http://schemas.openxmlformats.org/officeDocument/2006/relationships/image" Target="../media/image124.png"/><Relationship Id="rId7" Type="http://schemas.openxmlformats.org/officeDocument/2006/relationships/image" Target="../media/image81.svg"/><Relationship Id="rId2" Type="http://schemas.openxmlformats.org/officeDocument/2006/relationships/notesSlide" Target="../notesSlides/notesSlide13.xml"/><Relationship Id="rId16" Type="http://schemas.openxmlformats.org/officeDocument/2006/relationships/image" Target="../media/image90.png"/><Relationship Id="rId29" Type="http://schemas.openxmlformats.org/officeDocument/2006/relationships/image" Target="../media/image103.svg"/><Relationship Id="rId11" Type="http://schemas.openxmlformats.org/officeDocument/2006/relationships/image" Target="../media/image85.sv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svg"/><Relationship Id="rId40" Type="http://schemas.openxmlformats.org/officeDocument/2006/relationships/image" Target="../media/image114.png"/><Relationship Id="rId45" Type="http://schemas.openxmlformats.org/officeDocument/2006/relationships/image" Target="../media/image119.svg"/><Relationship Id="rId5" Type="http://schemas.openxmlformats.org/officeDocument/2006/relationships/image" Target="../media/image79.svg"/><Relationship Id="rId15" Type="http://schemas.openxmlformats.org/officeDocument/2006/relationships/image" Target="../media/image89.svg"/><Relationship Id="rId23" Type="http://schemas.openxmlformats.org/officeDocument/2006/relationships/image" Target="../media/image97.svg"/><Relationship Id="rId28" Type="http://schemas.openxmlformats.org/officeDocument/2006/relationships/image" Target="../media/image102.svg"/><Relationship Id="rId36" Type="http://schemas.openxmlformats.org/officeDocument/2006/relationships/image" Target="../media/image110.png"/><Relationship Id="rId49" Type="http://schemas.openxmlformats.org/officeDocument/2006/relationships/image" Target="../media/image123.png"/><Relationship Id="rId10" Type="http://schemas.openxmlformats.org/officeDocument/2006/relationships/image" Target="../media/image84.png"/><Relationship Id="rId19" Type="http://schemas.openxmlformats.org/officeDocument/2006/relationships/image" Target="../media/image93.svg"/><Relationship Id="rId31" Type="http://schemas.openxmlformats.org/officeDocument/2006/relationships/image" Target="../media/image105.svg"/><Relationship Id="rId44" Type="http://schemas.openxmlformats.org/officeDocument/2006/relationships/image" Target="../media/image118.png"/><Relationship Id="rId4" Type="http://schemas.openxmlformats.org/officeDocument/2006/relationships/image" Target="../media/image78.png"/><Relationship Id="rId9" Type="http://schemas.openxmlformats.org/officeDocument/2006/relationships/image" Target="../media/image83.sv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svg"/><Relationship Id="rId30" Type="http://schemas.openxmlformats.org/officeDocument/2006/relationships/image" Target="../media/image104.png"/><Relationship Id="rId35" Type="http://schemas.openxmlformats.org/officeDocument/2006/relationships/image" Target="../media/image109.svg"/><Relationship Id="rId43" Type="http://schemas.openxmlformats.org/officeDocument/2006/relationships/image" Target="../media/image117.svg"/><Relationship Id="rId48" Type="http://schemas.openxmlformats.org/officeDocument/2006/relationships/image" Target="../media/image122.png"/><Relationship Id="rId8" Type="http://schemas.openxmlformats.org/officeDocument/2006/relationships/image" Target="../media/image82.png"/><Relationship Id="rId3" Type="http://schemas.openxmlformats.org/officeDocument/2006/relationships/hyperlink" Target="http://Dochttps:/pnp.github.io/pnpjs/" TargetMode="External"/><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9.svg"/><Relationship Id="rId33" Type="http://schemas.openxmlformats.org/officeDocument/2006/relationships/image" Target="../media/image107.svg"/><Relationship Id="rId38" Type="http://schemas.openxmlformats.org/officeDocument/2006/relationships/image" Target="../media/image112.png"/><Relationship Id="rId46" Type="http://schemas.openxmlformats.org/officeDocument/2006/relationships/image" Target="../media/image120.png"/><Relationship Id="rId20" Type="http://schemas.openxmlformats.org/officeDocument/2006/relationships/image" Target="../media/image94.png"/><Relationship Id="rId41" Type="http://schemas.openxmlformats.org/officeDocument/2006/relationships/image" Target="../media/image115.svg"/><Relationship Id="rId1" Type="http://schemas.openxmlformats.org/officeDocument/2006/relationships/slideLayout" Target="../slideLayouts/slideLayout54.xml"/><Relationship Id="rId6"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hyperlink" Target="https://pnp.github.io/sp-dev-fx-controls-react/about/release-notes/" TargetMode="External"/><Relationship Id="rId7"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 Id="rId9" Type="http://schemas.openxmlformats.org/officeDocument/2006/relationships/image" Target="../media/image1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aka.ms/pnp-search" TargetMode="External"/><Relationship Id="rId7"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54.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35.png"/><Relationship Id="rId4" Type="http://schemas.openxmlformats.org/officeDocument/2006/relationships/hyperlink" Target="https://github.com/microsoft-search/pnp-modern-search/releases/tag/4.7.0-beta" TargetMode="External"/><Relationship Id="rId9" Type="http://schemas.openxmlformats.org/officeDocument/2006/relationships/image" Target="../media/image134.png"/></Relationships>
</file>

<file path=ppt/slides/_rels/slide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38.svg"/></Relationships>
</file>

<file path=ppt/slides/_rels/slide2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6.png"/><Relationship Id="rId7" Type="http://schemas.openxmlformats.org/officeDocument/2006/relationships/image" Target="../media/image142.gif"/><Relationship Id="rId2" Type="http://schemas.openxmlformats.org/officeDocument/2006/relationships/notesSlide" Target="../notesSlides/notesSlide21.xml"/><Relationship Id="rId1" Type="http://schemas.openxmlformats.org/officeDocument/2006/relationships/slideLayout" Target="../slideLayouts/slideLayout54.xml"/><Relationship Id="rId6" Type="http://schemas.openxmlformats.org/officeDocument/2006/relationships/image" Target="../media/image141.gif"/><Relationship Id="rId5" Type="http://schemas.openxmlformats.org/officeDocument/2006/relationships/image" Target="../media/image140.gif"/><Relationship Id="rId10" Type="http://schemas.openxmlformats.org/officeDocument/2006/relationships/hyperlink" Target="https://aka.ms/spfx-webparts" TargetMode="External"/><Relationship Id="rId4" Type="http://schemas.openxmlformats.org/officeDocument/2006/relationships/image" Target="../media/image139.png"/><Relationship Id="rId9" Type="http://schemas.openxmlformats.org/officeDocument/2006/relationships/hyperlink" Target="https://aka.ms/spfx-extension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hyperlink" Target="https://aka.ms/spfx-aces" TargetMode="External"/><Relationship Id="rId7" Type="http://schemas.openxmlformats.org/officeDocument/2006/relationships/image" Target="../media/image146.png"/><Relationship Id="rId2" Type="http://schemas.openxmlformats.org/officeDocument/2006/relationships/notesSlide" Target="../notesSlides/notesSlide22.xml"/><Relationship Id="rId1" Type="http://schemas.openxmlformats.org/officeDocument/2006/relationships/slideLayout" Target="../slideLayouts/slideLayout5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54.xml"/><Relationship Id="rId6" Type="http://schemas.openxmlformats.org/officeDocument/2006/relationships/image" Target="../media/image151.gif"/><Relationship Id="rId5" Type="http://schemas.openxmlformats.org/officeDocument/2006/relationships/image" Target="../media/image150.gif"/><Relationship Id="rId4" Type="http://schemas.openxmlformats.org/officeDocument/2006/relationships/image" Target="../media/image149.sv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image" Target="../media/image154.jpeg"/><Relationship Id="rId5" Type="http://schemas.openxmlformats.org/officeDocument/2006/relationships/image" Target="../media/image42.jpeg"/><Relationship Id="rId4" Type="http://schemas.openxmlformats.org/officeDocument/2006/relationships/image" Target="../media/image153.svg"/></Relationships>
</file>

<file path=ppt/slides/_rels/slide25.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1.xml"/><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image" Target="../media/image1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calls"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52.xml"/><Relationship Id="rId5" Type="http://schemas.openxmlformats.org/officeDocument/2006/relationships/image" Target="../media/image55.png"/><Relationship Id="rId4" Type="http://schemas.openxmlformats.org/officeDocument/2006/relationships/hyperlink" Target="https://aka.ms/sharing-is-carin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57.png"/><Relationship Id="rId5" Type="http://schemas.openxmlformats.org/officeDocument/2006/relationships/hyperlink" Target="https://aka.ms/m365pnp-recognition" TargetMode="External"/><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August 11</a:t>
            </a:r>
            <a:r>
              <a:rPr lang="en-US" baseline="30000"/>
              <a:t>th</a:t>
            </a:r>
            <a:r>
              <a:rPr lang="en-US"/>
              <a:t>,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6706B-1856-67A2-9900-D22F3EA98820}"/>
              </a:ext>
            </a:extLst>
          </p:cNvPr>
          <p:cNvPicPr>
            <a:picLocks noChangeAspect="1"/>
          </p:cNvPicPr>
          <p:nvPr/>
        </p:nvPicPr>
        <p:blipFill>
          <a:blip r:embed="rId3"/>
          <a:stretch>
            <a:fillRect/>
          </a:stretch>
        </p:blipFill>
        <p:spPr>
          <a:xfrm>
            <a:off x="1322510" y="1515101"/>
            <a:ext cx="9596894" cy="4998586"/>
          </a:xfrm>
          <a:prstGeom prst="rect">
            <a:avLst/>
          </a:prstGeom>
        </p:spPr>
      </p:pic>
      <p:sp>
        <p:nvSpPr>
          <p:cNvPr id="4" name="Title 3">
            <a:extLst>
              <a:ext uri="{FF2B5EF4-FFF2-40B4-BE49-F238E27FC236}">
                <a16:creationId xmlns:a16="http://schemas.microsoft.com/office/drawing/2014/main" id="{D5553122-5672-49E0-86A0-770A0FE9C1B2}"/>
              </a:ext>
            </a:extLst>
          </p:cNvPr>
          <p:cNvSpPr>
            <a:spLocks noGrp="1"/>
          </p:cNvSpPr>
          <p:nvPr>
            <p:ph type="title"/>
          </p:nvPr>
        </p:nvSpPr>
        <p:spPr>
          <a:xfrm>
            <a:off x="465138" y="632779"/>
            <a:ext cx="11533187" cy="761683"/>
          </a:xfrm>
        </p:spPr>
        <p:txBody>
          <a:bodyPr/>
          <a:lstStyle/>
          <a:p>
            <a:r>
              <a:rPr lang="en-US" sz="2400"/>
              <a:t>Rolling 28 days active users (MAU) for custom SharePoint Framework components in M365</a:t>
            </a:r>
            <a:br>
              <a:rPr lang="en-US"/>
            </a:br>
            <a:r>
              <a:rPr lang="en-US" sz="1500">
                <a:latin typeface="+mn-lt"/>
              </a:rPr>
              <a:t>There are currently tens of millions of monthly active users for customer and partner created SharePoint Framework components in Microsoft 365</a:t>
            </a:r>
            <a:endParaRPr lang="en-FI" sz="1500">
              <a:latin typeface="+mn-lt"/>
            </a:endParaRPr>
          </a:p>
        </p:txBody>
      </p:sp>
      <p:sp>
        <p:nvSpPr>
          <p:cNvPr id="10" name="TextBox 9">
            <a:extLst>
              <a:ext uri="{FF2B5EF4-FFF2-40B4-BE49-F238E27FC236}">
                <a16:creationId xmlns:a16="http://schemas.microsoft.com/office/drawing/2014/main" id="{7C816919-6E6A-4402-ADE3-B85F4ACC0DF0}"/>
              </a:ext>
            </a:extLst>
          </p:cNvPr>
          <p:cNvSpPr txBox="1"/>
          <p:nvPr/>
        </p:nvSpPr>
        <p:spPr>
          <a:xfrm>
            <a:off x="8466945" y="6361747"/>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2022</a:t>
            </a:r>
            <a:endParaRPr lang="en-FI" sz="120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91480DE8-A5FC-05F5-A4B9-B05D4D650380}"/>
              </a:ext>
            </a:extLst>
          </p:cNvPr>
          <p:cNvSpPr/>
          <p:nvPr/>
        </p:nvSpPr>
        <p:spPr bwMode="auto">
          <a:xfrm>
            <a:off x="11155084" y="1201402"/>
            <a:ext cx="1121308" cy="1581845"/>
          </a:xfrm>
          <a:prstGeom prst="rect">
            <a:avLst/>
          </a:prstGeom>
          <a:solidFill>
            <a:schemeClr val="bg1">
              <a:lumMod val="2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2"/>
                </a:solidFill>
                <a:ea typeface="Segoe UI" pitchFamily="34" charset="0"/>
                <a:cs typeface="Segoe UI" pitchFamily="34" charset="0"/>
              </a:rPr>
              <a:t>All time highest usage in a day – Monday 8</a:t>
            </a:r>
            <a:r>
              <a:rPr lang="en-US" sz="1200" baseline="30000">
                <a:solidFill>
                  <a:schemeClr val="bg2"/>
                </a:solidFill>
                <a:ea typeface="Segoe UI" pitchFamily="34" charset="0"/>
                <a:cs typeface="Segoe UI" pitchFamily="34" charset="0"/>
              </a:rPr>
              <a:t>th</a:t>
            </a:r>
            <a:r>
              <a:rPr lang="en-US" sz="1200">
                <a:solidFill>
                  <a:schemeClr val="bg2"/>
                </a:solidFill>
                <a:ea typeface="Segoe UI" pitchFamily="34" charset="0"/>
                <a:cs typeface="Segoe UI" pitchFamily="34" charset="0"/>
              </a:rPr>
              <a:t> of August 2022</a:t>
            </a:r>
            <a:endParaRPr lang="en-FI" sz="1200">
              <a:solidFill>
                <a:schemeClr val="bg2"/>
              </a:soli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ADEF8085-CC88-5F33-472A-B0B73239C666}"/>
              </a:ext>
            </a:extLst>
          </p:cNvPr>
          <p:cNvCxnSpPr/>
          <p:nvPr/>
        </p:nvCxnSpPr>
        <p:spPr>
          <a:xfrm flipH="1">
            <a:off x="10919404" y="1515101"/>
            <a:ext cx="293676" cy="167877"/>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135154FB-108E-4C03-BB39-07D5A7EBF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052" y="6994525"/>
            <a:ext cx="2587611" cy="25876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D7D7A-5B61-E19C-DE18-0A2970824E3D}"/>
              </a:ext>
            </a:extLst>
          </p:cNvPr>
          <p:cNvSpPr txBox="1"/>
          <p:nvPr/>
        </p:nvSpPr>
        <p:spPr>
          <a:xfrm>
            <a:off x="5328001" y="6361746"/>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2021</a:t>
            </a:r>
            <a:endParaRPr lang="en-FI" sz="120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F1E7D341-ACA5-5D51-1117-938EE8397606}"/>
              </a:ext>
            </a:extLst>
          </p:cNvPr>
          <p:cNvSpPr txBox="1"/>
          <p:nvPr/>
        </p:nvSpPr>
        <p:spPr>
          <a:xfrm>
            <a:off x="3758529" y="6361746"/>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2020</a:t>
            </a:r>
            <a:endParaRPr lang="en-FI" sz="120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B63C4345-583B-697F-1922-18888AC94030}"/>
              </a:ext>
            </a:extLst>
          </p:cNvPr>
          <p:cNvSpPr txBox="1"/>
          <p:nvPr/>
        </p:nvSpPr>
        <p:spPr>
          <a:xfrm>
            <a:off x="2189057" y="6361746"/>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2020</a:t>
            </a:r>
            <a:endParaRPr lang="en-FI" sz="120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63295C31-4DEA-A971-DD41-7FC9B9206B07}"/>
              </a:ext>
            </a:extLst>
          </p:cNvPr>
          <p:cNvSpPr txBox="1"/>
          <p:nvPr/>
        </p:nvSpPr>
        <p:spPr>
          <a:xfrm>
            <a:off x="6897473" y="6361746"/>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2021</a:t>
            </a:r>
            <a:endParaRPr lang="en-FI" sz="120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A5409C7-6F34-74E4-1D06-16AC38A9D907}"/>
              </a:ext>
            </a:extLst>
          </p:cNvPr>
          <p:cNvSpPr txBox="1"/>
          <p:nvPr/>
        </p:nvSpPr>
        <p:spPr>
          <a:xfrm>
            <a:off x="10076044" y="6361745"/>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2022</a:t>
            </a:r>
            <a:endParaRPr lang="en-FI" sz="12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8865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0.12127 -0.00227 L 0.75236 -0.93124 " pathEditMode="relative" rAng="0" ptsTypes="AA">
                                      <p:cBhvr>
                                        <p:cTn id="6" dur="5000" fill="hold"/>
                                        <p:tgtEl>
                                          <p:spTgt spid="1026"/>
                                        </p:tgtEl>
                                        <p:attrNameLst>
                                          <p:attrName>ppt_x</p:attrName>
                                          <p:attrName>ppt_y</p:attrName>
                                        </p:attrNameLst>
                                      </p:cBhvr>
                                      <p:rCtr x="43681" y="-464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SPFx roadmap </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5282" y="1208512"/>
            <a:ext cx="5536482" cy="4240777"/>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200" dirty="0"/>
              <a:t>1.15.2 – Released 2 weeks ago</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New </a:t>
            </a:r>
            <a:r>
              <a:rPr lang="en-US" sz="1050" dirty="0">
                <a:gradFill>
                  <a:gsLst>
                    <a:gs pos="1250">
                      <a:srgbClr val="2F2F2F"/>
                    </a:gs>
                    <a:gs pos="100000">
                      <a:srgbClr val="2F2F2F"/>
                    </a:gs>
                  </a:gsLst>
                  <a:lin ang="5400000" scaled="0"/>
                </a:gradFill>
                <a:latin typeface="Segoe UI"/>
              </a:rPr>
              <a:t>media action type for Viva Connections</a:t>
            </a:r>
          </a:p>
          <a:p>
            <a:pPr marL="519430" lvl="1" indent="-290830">
              <a:spcBef>
                <a:spcPts val="382"/>
              </a:spcBef>
              <a:spcAft>
                <a:spcPts val="600"/>
              </a:spcAft>
              <a:buFont typeface="Arial" panose="020B0604020202020204" pitchFamily="34" charset="0"/>
              <a:buChar char="•"/>
              <a:defRPr/>
            </a:pPr>
            <a:r>
              <a:rPr lang="en-US" sz="1050" dirty="0" err="1">
                <a:gradFill>
                  <a:gsLst>
                    <a:gs pos="1250">
                      <a:srgbClr val="2F2F2F"/>
                    </a:gs>
                    <a:gs pos="100000">
                      <a:srgbClr val="2F2F2F"/>
                    </a:gs>
                  </a:gsLst>
                  <a:lin ang="5400000" scaled="0"/>
                </a:gradFill>
                <a:latin typeface="Segoe UI"/>
              </a:rPr>
              <a:t>ESLint</a:t>
            </a:r>
            <a:r>
              <a:rPr lang="en-US" sz="1050" dirty="0">
                <a:gradFill>
                  <a:gsLst>
                    <a:gs pos="1250">
                      <a:srgbClr val="2F2F2F"/>
                    </a:gs>
                    <a:gs pos="100000">
                      <a:srgbClr val="2F2F2F"/>
                    </a:gs>
                  </a:gsLst>
                  <a:lin ang="5400000" scaled="0"/>
                </a:gradFill>
                <a:latin typeface="Segoe UI"/>
              </a:rPr>
              <a:t> support update based on community feedback</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endParaRPr lang="en-US" sz="1800" dirty="0">
              <a:latin typeface="Segoe UI"/>
              <a:cs typeface="Segoe UI"/>
            </a:endParaRPr>
          </a:p>
          <a:p>
            <a:pPr marL="290830" indent="-290830">
              <a:spcBef>
                <a:spcPts val="382"/>
              </a:spcBef>
              <a:spcAft>
                <a:spcPts val="600"/>
              </a:spcAft>
              <a:buFont typeface="Arial" panose="020B0604020202020204" pitchFamily="34" charset="0"/>
              <a:buChar char="•"/>
            </a:pPr>
            <a:r>
              <a:rPr lang="en-US" sz="1200" dirty="0"/>
              <a:t>1.16 preview in late August (TBD)</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rPr>
              <a:t>Teams JavaScript SDK v2 native support in SPFx solutions</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rPr>
              <a:t>Bots Powered Adaptive Card Extensions (Beta)**</a:t>
            </a:r>
          </a:p>
          <a:p>
            <a:pPr marL="519430" lvl="1" indent="-290830">
              <a:spcBef>
                <a:spcPts val="382"/>
              </a:spcBef>
              <a:spcAft>
                <a:spcPts val="600"/>
              </a:spcAft>
              <a:buFont typeface="Arial" panose="020B0604020202020204" pitchFamily="34" charset="0"/>
              <a:buChar char="•"/>
              <a:defRPr/>
            </a:pPr>
            <a:r>
              <a:rPr lang="en-US" sz="1050" dirty="0">
                <a:gradFill>
                  <a:gsLst>
                    <a:gs pos="1250">
                      <a:srgbClr val="2F2F2F"/>
                    </a:gs>
                    <a:gs pos="100000">
                      <a:srgbClr val="2F2F2F"/>
                    </a:gs>
                  </a:gsLst>
                  <a:lin ang="5400000" scaled="0"/>
                </a:gradFill>
                <a:latin typeface="Segoe UI"/>
                <a:cs typeface="Segoe UI"/>
              </a:rPr>
              <a:t>… and more… 🚀</a:t>
            </a:r>
          </a:p>
          <a:p>
            <a:pPr marL="228600" lvl="1" indent="0">
              <a:spcBef>
                <a:spcPts val="382"/>
              </a:spcBef>
              <a:spcAft>
                <a:spcPts val="600"/>
              </a:spcAft>
              <a:buNone/>
            </a:pPr>
            <a:endParaRPr lang="en-US" sz="400" dirty="0"/>
          </a:p>
          <a:p>
            <a:pPr marL="290830" indent="-290830">
              <a:spcBef>
                <a:spcPts val="382"/>
              </a:spcBef>
              <a:spcAft>
                <a:spcPts val="600"/>
              </a:spcAft>
              <a:buFont typeface="Arial" panose="020B0604020202020204" pitchFamily="34" charset="0"/>
              <a:buChar char="•"/>
            </a:pPr>
            <a:r>
              <a:rPr lang="en-US" sz="1200" dirty="0"/>
              <a:t>1.16 General Availability in by end of 2022</a:t>
            </a:r>
          </a:p>
          <a:p>
            <a:pPr marL="290830" indent="-290830">
              <a:spcBef>
                <a:spcPts val="382"/>
              </a:spcBef>
              <a:spcAft>
                <a:spcPts val="600"/>
              </a:spcAft>
              <a:buFont typeface="Arial" panose="020B0604020202020204" pitchFamily="34" charset="0"/>
              <a:buChar char="•"/>
            </a:pPr>
            <a:r>
              <a:rPr lang="en-US" sz="1200" dirty="0"/>
              <a:t>1.17 ETA in December/January</a:t>
            </a:r>
          </a:p>
          <a:p>
            <a:pPr marL="0" indent="0">
              <a:spcBef>
                <a:spcPts val="382"/>
              </a:spcBef>
              <a:spcAft>
                <a:spcPts val="600"/>
              </a:spcAft>
              <a:buNone/>
            </a:pPr>
            <a:br>
              <a:rPr lang="en-US" sz="1050" dirty="0">
                <a:gradFill>
                  <a:gsLst>
                    <a:gs pos="1250">
                      <a:srgbClr val="2F2F2F"/>
                    </a:gs>
                    <a:gs pos="100000">
                      <a:srgbClr val="2F2F2F"/>
                    </a:gs>
                  </a:gsLst>
                  <a:lin ang="5400000" scaled="0"/>
                </a:gradFill>
                <a:latin typeface="Segoe UI"/>
              </a:rPr>
            </a:br>
            <a:r>
              <a:rPr lang="en-US" sz="1050" dirty="0">
                <a:gradFill>
                  <a:gsLst>
                    <a:gs pos="1250">
                      <a:srgbClr val="2F2F2F"/>
                    </a:gs>
                    <a:gs pos="100000">
                      <a:srgbClr val="2F2F2F"/>
                    </a:gs>
                  </a:gsLst>
                  <a:lin ang="5400000" scaled="0"/>
                </a:gradFill>
                <a:latin typeface="Segoe UI"/>
              </a:rPr>
              <a:t>and more across Microsoft Viva, Microsoft Teams and SharePoint</a:t>
            </a: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3452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3005951"/>
          </a:xfrm>
        </p:spPr>
        <p:txBody>
          <a:bodyPr vert="horz" wrap="square" lIns="146304" tIns="91440" rIns="146304" bIns="91440" rtlCol="0" anchor="t">
            <a:spAutoFit/>
          </a:bodyPr>
          <a:lstStyle/>
          <a:p>
            <a:pPr lvl="1">
              <a:lnSpc>
                <a:spcPct val="100000"/>
              </a:lnSpc>
              <a:spcBef>
                <a:spcPts val="384"/>
              </a:spcBef>
            </a:pPr>
            <a:r>
              <a:rPr lang="en-US" sz="2000" b="1">
                <a:ea typeface="+mn-lt"/>
                <a:cs typeface="+mn-lt"/>
              </a:rPr>
              <a:t>Version 3.6 to be released Aug 12</a:t>
            </a:r>
            <a:r>
              <a:rPr lang="en-US" sz="2000" b="1" baseline="30000">
                <a:ea typeface="+mn-lt"/>
                <a:cs typeface="+mn-lt"/>
              </a:rPr>
              <a:t>th</a:t>
            </a:r>
            <a:endParaRPr lang="en-US" sz="2000" b="1">
              <a:cs typeface="Segoe UI"/>
            </a:endParaRPr>
          </a:p>
          <a:p>
            <a:pPr marL="342900" lvl="1" indent="-342900">
              <a:lnSpc>
                <a:spcPct val="100000"/>
              </a:lnSpc>
              <a:spcBef>
                <a:spcPts val="384"/>
              </a:spcBef>
              <a:buFont typeface="Arial"/>
              <a:buChar char="•"/>
            </a:pPr>
            <a:r>
              <a:rPr lang="en-US" sz="2000">
                <a:cs typeface="Segoe UI"/>
              </a:rPr>
              <a:t>General documentation updates</a:t>
            </a:r>
            <a:endParaRPr lang="en-US"/>
          </a:p>
          <a:p>
            <a:pPr marL="342900" lvl="1" indent="-342900">
              <a:lnSpc>
                <a:spcPct val="100000"/>
              </a:lnSpc>
              <a:spcBef>
                <a:spcPts val="384"/>
              </a:spcBef>
              <a:buFont typeface="Arial"/>
              <a:buChar char="•"/>
            </a:pPr>
            <a:r>
              <a:rPr lang="en-US" sz="2000">
                <a:cs typeface="Segoe UI"/>
              </a:rPr>
              <a:t>Graph support for lists, content-types, columns</a:t>
            </a:r>
            <a:endParaRPr lang="en-US"/>
          </a:p>
          <a:p>
            <a:pPr marL="342900" lvl="1" indent="-342900">
              <a:lnSpc>
                <a:spcPct val="100000"/>
              </a:lnSpc>
              <a:spcBef>
                <a:spcPts val="384"/>
              </a:spcBef>
              <a:buFont typeface="Arial"/>
              <a:buChar char="•"/>
            </a:pPr>
            <a:r>
              <a:rPr lang="en-US" sz="2000">
                <a:cs typeface="Segoe UI"/>
              </a:rPr>
              <a:t>Update for URL encoding</a:t>
            </a:r>
          </a:p>
          <a:p>
            <a:pPr marL="342900" lvl="1" indent="-342900">
              <a:lnSpc>
                <a:spcPct val="100000"/>
              </a:lnSpc>
              <a:spcBef>
                <a:spcPts val="384"/>
              </a:spcBef>
              <a:buFont typeface="Arial"/>
              <a:buChar char="•"/>
            </a:pPr>
            <a:r>
              <a:rPr lang="en-US" sz="2000">
                <a:cs typeface="Segoe UI"/>
              </a:rPr>
              <a:t>Graph support for Special folders</a:t>
            </a:r>
            <a:endParaRPr lang="en-US"/>
          </a:p>
          <a:p>
            <a:pPr lvl="1">
              <a:lnSpc>
                <a:spcPct val="100000"/>
              </a:lnSpc>
              <a:spcBef>
                <a:spcPts val="384"/>
              </a:spcBef>
            </a:pPr>
            <a:endParaRPr lang="en-US" sz="2000">
              <a:cs typeface="Segoe UI"/>
            </a:endParaRPr>
          </a:p>
          <a:p>
            <a:pPr lvl="1">
              <a:lnSpc>
                <a:spcPct val="100000"/>
              </a:lnSpc>
              <a:spcBef>
                <a:spcPts val="384"/>
              </a:spcBef>
            </a:pPr>
            <a:r>
              <a:rPr lang="en-US" sz="2000">
                <a:cs typeface="Segoe UI"/>
              </a:rPr>
              <a:t>Don’t forget about the nightly builds</a:t>
            </a:r>
          </a:p>
          <a:p>
            <a:pPr lvl="1">
              <a:lnSpc>
                <a:spcPct val="100000"/>
              </a:lnSpc>
              <a:spcBef>
                <a:spcPts val="384"/>
              </a:spcBef>
            </a:pPr>
            <a:r>
              <a:rPr lang="en-US" sz="2000" i="1" err="1">
                <a:cs typeface="Segoe UI"/>
              </a:rPr>
              <a:t>npm</a:t>
            </a:r>
            <a:r>
              <a:rPr lang="en-US" sz="2000" i="1">
                <a:cs typeface="Segoe UI"/>
              </a:rPr>
              <a:t> install @pnp/sp@v3nightly --save</a:t>
            </a:r>
            <a:endParaRPr lang="en-US" i="1"/>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4372992"/>
          </a:xfrm>
        </p:spPr>
        <p:txBody>
          <a:bodyPr vert="horz" wrap="square" lIns="146304" tIns="91440" rIns="146304" bIns="91440" rtlCol="0" anchor="t">
            <a:spAutoFit/>
          </a:bodyPr>
          <a:lstStyle/>
          <a:p>
            <a:pPr lvl="1">
              <a:lnSpc>
                <a:spcPct val="100000"/>
              </a:lnSpc>
              <a:spcBef>
                <a:spcPts val="384"/>
              </a:spcBef>
            </a:pPr>
            <a:r>
              <a:rPr lang="en-US" sz="1800" b="1">
                <a:cs typeface="Segoe UI"/>
              </a:rPr>
              <a:t>New v5.6 with:</a:t>
            </a:r>
            <a:endParaRPr lang="en-US"/>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upgrading and validating SPFx projects to v1.15.2</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returning associated groups from SPO Groups </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renaming files stored in SharePoint</a:t>
            </a:r>
          </a:p>
          <a:p>
            <a:pPr marL="285750" lvl="1" indent="-285750">
              <a:lnSpc>
                <a:spcPct val="100000"/>
              </a:lnSpc>
              <a:spcBef>
                <a:spcPts val="384"/>
              </a:spcBef>
              <a:buFont typeface="Arial,Sans-Serif" panose="020B0604020202020204" pitchFamily="34" charset="0"/>
              <a:buChar char="•"/>
            </a:pPr>
            <a:r>
              <a:rPr lang="en-US" sz="1600">
                <a:ea typeface="+mn-lt"/>
                <a:cs typeface="+mn-lt"/>
              </a:rPr>
              <a:t>And more...</a:t>
            </a:r>
          </a:p>
          <a:p>
            <a:pPr marL="285750" lvl="1" indent="-285750">
              <a:lnSpc>
                <a:spcPct val="100000"/>
              </a:lnSpc>
              <a:spcBef>
                <a:spcPts val="384"/>
              </a:spcBef>
              <a:buFont typeface="Arial,Sans-Serif" panose="020B0604020202020204" pitchFamily="34" charset="0"/>
              <a:buChar char="•"/>
            </a:pPr>
            <a:endParaRPr lang="en-US" sz="1100">
              <a:cs typeface="Segoe UI"/>
            </a:endParaRPr>
          </a:p>
          <a:p>
            <a:pPr lvl="1">
              <a:lnSpc>
                <a:spcPct val="100000"/>
              </a:lnSpc>
              <a:spcBef>
                <a:spcPts val="384"/>
              </a:spcBef>
              <a:buFont typeface="Arial" panose="020B0604020202020204" pitchFamily="34" charset="0"/>
            </a:pPr>
            <a:r>
              <a:rPr lang="en-US" sz="1800" b="1">
                <a:cs typeface="Segoe UI"/>
              </a:rPr>
              <a:t>Install and run v5.6:</a:t>
            </a:r>
          </a:p>
          <a:p>
            <a:pPr lvl="1">
              <a:lnSpc>
                <a:spcPct val="100000"/>
              </a:lnSpc>
              <a:spcBef>
                <a:spcPts val="384"/>
              </a:spcBef>
            </a:pPr>
            <a:r>
              <a:rPr lang="en-US" sz="1600" err="1">
                <a:gradFill>
                  <a:gsLst>
                    <a:gs pos="1250">
                      <a:schemeClr val="tx1"/>
                    </a:gs>
                    <a:gs pos="100000">
                      <a:schemeClr val="tx1"/>
                    </a:gs>
                  </a:gsLst>
                  <a:lin ang="5400000" scaled="0"/>
                </a:gradFill>
                <a:latin typeface="+mn-lt"/>
                <a:cs typeface="Segoe UI"/>
              </a:rPr>
              <a:t>npm</a:t>
            </a:r>
            <a:r>
              <a:rPr lang="en-US" sz="1600">
                <a:gradFill>
                  <a:gsLst>
                    <a:gs pos="1250">
                      <a:schemeClr val="tx1"/>
                    </a:gs>
                    <a:gs pos="100000">
                      <a:schemeClr val="tx1"/>
                    </a:gs>
                  </a:gsLst>
                  <a:lin ang="5400000" scaled="0"/>
                </a:gradFill>
                <a:latin typeface="+mn-lt"/>
                <a:cs typeface="Segoe UI"/>
              </a:rPr>
              <a:t> install -g @</a:t>
            </a:r>
            <a:r>
              <a:rPr lang="en-US" sz="1600" err="1">
                <a:gradFill>
                  <a:gsLst>
                    <a:gs pos="1250">
                      <a:schemeClr val="tx1"/>
                    </a:gs>
                    <a:gs pos="100000">
                      <a:schemeClr val="tx1"/>
                    </a:gs>
                  </a:gsLst>
                  <a:lin ang="5400000" scaled="0"/>
                </a:gradFill>
                <a:latin typeface="+mn-lt"/>
                <a:cs typeface="Segoe UI"/>
              </a:rPr>
              <a:t>pnp</a:t>
            </a:r>
            <a:r>
              <a:rPr lang="en-US" sz="1600">
                <a:gradFill>
                  <a:gsLst>
                    <a:gs pos="1250">
                      <a:schemeClr val="tx1"/>
                    </a:gs>
                    <a:gs pos="100000">
                      <a:schemeClr val="tx1"/>
                    </a:gs>
                  </a:gsLst>
                  <a:lin ang="5400000" scaled="0"/>
                </a:gradFill>
                <a:latin typeface="+mn-lt"/>
                <a:cs typeface="Segoe UI"/>
              </a:rPr>
              <a:t>/cli-microsoft365@</a:t>
            </a:r>
            <a:r>
              <a:rPr lang="en-US" sz="1600">
                <a:cs typeface="Segoe UI"/>
              </a:rPr>
              <a:t>latest</a:t>
            </a:r>
            <a:endParaRPr lang="en-US" sz="1600">
              <a:latin typeface="Segoe UI"/>
              <a:cs typeface="Segoe UI"/>
            </a:endParaRPr>
          </a:p>
          <a:p>
            <a:pPr>
              <a:lnSpc>
                <a:spcPct val="100000"/>
              </a:lnSpc>
              <a:spcBef>
                <a:spcPts val="384"/>
              </a:spcBef>
            </a:pPr>
            <a:r>
              <a:rPr lang="en-US" sz="1600">
                <a:gradFill>
                  <a:gsLst>
                    <a:gs pos="1250">
                      <a:schemeClr val="tx1"/>
                    </a:gs>
                    <a:gs pos="100000">
                      <a:schemeClr val="tx1"/>
                    </a:gs>
                  </a:gsLst>
                  <a:lin ang="5400000" scaled="0"/>
                </a:gradFill>
                <a:latin typeface="+mn-lt"/>
                <a:cs typeface="Segoe UI"/>
              </a:rPr>
              <a:t>docker run --rm –it m365pnp/cli-microsoft365:latest</a:t>
            </a:r>
          </a:p>
          <a:p>
            <a:pPr>
              <a:lnSpc>
                <a:spcPct val="100000"/>
              </a:lnSpc>
              <a:spcBef>
                <a:spcPts val="384"/>
              </a:spcBef>
            </a:pPr>
            <a:endParaRPr lang="en-US" sz="1050">
              <a:latin typeface="Segoe UI"/>
              <a:cs typeface="Segoe UI"/>
            </a:endParaRPr>
          </a:p>
          <a:p>
            <a:pPr lvl="1">
              <a:lnSpc>
                <a:spcPct val="100000"/>
              </a:lnSpc>
              <a:spcBef>
                <a:spcPts val="384"/>
              </a:spcBef>
            </a:pPr>
            <a:r>
              <a:rPr lang="en-US" sz="1800" b="1">
                <a:latin typeface="Segoe UI"/>
                <a:cs typeface="Segoe UI"/>
              </a:rPr>
              <a:t>Release notes:</a:t>
            </a:r>
          </a:p>
          <a:p>
            <a:pPr lvl="1">
              <a:lnSpc>
                <a:spcPct val="100000"/>
              </a:lnSpc>
              <a:spcBef>
                <a:spcPts val="384"/>
              </a:spcBef>
            </a:pPr>
            <a:r>
              <a:rPr lang="en-US" sz="1600">
                <a:ea typeface="+mn-lt"/>
                <a:cs typeface="+mn-lt"/>
              </a:rPr>
              <a:t>https://</a:t>
            </a:r>
            <a:r>
              <a:rPr lang="en-US" sz="1600" err="1">
                <a:ea typeface="+mn-lt"/>
                <a:cs typeface="+mn-lt"/>
              </a:rPr>
              <a:t>pnp.github.io</a:t>
            </a:r>
            <a:r>
              <a:rPr lang="en-US" sz="1600">
                <a:ea typeface="+mn-lt"/>
                <a:cs typeface="+mn-lt"/>
              </a:rPr>
              <a:t>/cli-microsoft365/about/release-notes/</a:t>
            </a:r>
            <a:endParaRPr lang="en-US">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119717" y="5533079"/>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a:solidFill>
                  <a:schemeClr val="tx2"/>
                </a:solidFill>
              </a:rPr>
              <a:t>@climicrosoft365 #CLIMicrosoft365 on Twitter</a:t>
            </a:r>
          </a:p>
          <a:p>
            <a:pPr>
              <a:lnSpc>
                <a:spcPct val="90000"/>
              </a:lnSpc>
              <a:spcAft>
                <a:spcPts val="600"/>
              </a:spcAft>
            </a:pPr>
            <a:r>
              <a:rPr lang="en-US">
                <a:solidFill>
                  <a:schemeClr val="tx2"/>
                </a:solidFill>
              </a:rPr>
              <a:t>📖 </a:t>
            </a:r>
            <a:r>
              <a:rPr lang="en-US" err="1">
                <a:solidFill>
                  <a:schemeClr val="tx2"/>
                </a:solidFill>
              </a:rPr>
              <a:t>aka.ms</a:t>
            </a:r>
            <a:r>
              <a:rPr lang="en-US">
                <a:solidFill>
                  <a:schemeClr val="tx2"/>
                </a:solidFill>
              </a:rPr>
              <a:t>/cli-m365</a:t>
            </a:r>
            <a:endParaRPr lang="en-US">
              <a:solidFill>
                <a:schemeClr val="tx2"/>
              </a:solidFill>
              <a:cs typeface="Segoe UI"/>
            </a:endParaRPr>
          </a:p>
          <a:p>
            <a:r>
              <a:rPr lang="en-US">
                <a:ea typeface="+mn-lt"/>
                <a:cs typeface="+mn-lt"/>
              </a:rPr>
              <a:t>🗣 </a:t>
            </a:r>
            <a:r>
              <a:rPr lang="en-US" err="1">
                <a:ea typeface="+mn-lt"/>
                <a:cs typeface="+mn-lt"/>
              </a:rPr>
              <a:t>github.com</a:t>
            </a:r>
            <a:r>
              <a:rPr lang="en-US">
                <a:ea typeface="+mn-lt"/>
                <a:cs typeface="+mn-lt"/>
              </a:rPr>
              <a:t>/</a:t>
            </a:r>
            <a:r>
              <a:rPr lang="en-US" err="1">
                <a:ea typeface="+mn-lt"/>
                <a:cs typeface="+mn-lt"/>
              </a:rPr>
              <a:t>pnp</a:t>
            </a:r>
            <a:r>
              <a:rPr lang="en-US">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6121791" y="1343965"/>
            <a:ext cx="5498165" cy="4081542"/>
          </a:xfrm>
          <a:prstGeom prst="rect">
            <a:avLst/>
          </a:prstGeom>
        </p:spPr>
      </p:pic>
    </p:spTree>
    <p:extLst>
      <p:ext uri="{BB962C8B-B14F-4D97-AF65-F5344CB8AC3E}">
        <p14:creationId xmlns:p14="http://schemas.microsoft.com/office/powerpoint/2010/main" val="22533654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5892683" cy="5488682"/>
          </a:xfrm>
        </p:spPr>
        <p:txBody>
          <a:bodyPr vert="horz" wrap="square" lIns="146304" tIns="91440" rIns="146304" bIns="91440" rtlCol="0" anchor="t">
            <a:spAutoFit/>
          </a:bodyPr>
          <a:lstStyle/>
          <a:p>
            <a:pPr lvl="1">
              <a:lnSpc>
                <a:spcPct val="100000"/>
              </a:lnSpc>
              <a:spcBef>
                <a:spcPts val="384"/>
              </a:spcBef>
            </a:pPr>
            <a:r>
              <a:rPr lang="en-US" sz="1600" b="1" dirty="0">
                <a:gradFill>
                  <a:gsLst>
                    <a:gs pos="1250">
                      <a:schemeClr val="tx1"/>
                    </a:gs>
                    <a:gs pos="100000">
                      <a:schemeClr val="tx1"/>
                    </a:gs>
                  </a:gsLst>
                  <a:lin ang="5400000" scaled="0"/>
                </a:gradFill>
                <a:latin typeface="+mn-lt"/>
                <a:cs typeface="Segoe UI"/>
              </a:rPr>
              <a:t>React Controls </a:t>
            </a:r>
            <a:r>
              <a:rPr lang="en-US" sz="1600" b="1" dirty="0">
                <a:cs typeface="Segoe UI"/>
              </a:rPr>
              <a:t>– 3.9.0</a:t>
            </a:r>
            <a:endParaRPr lang="en-US" sz="1600" b="1" dirty="0">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200" dirty="0">
                <a:cs typeface="Segoe UI"/>
              </a:rPr>
              <a:t>New controls: </a:t>
            </a:r>
            <a:r>
              <a:rPr lang="en-US" sz="1200" dirty="0" err="1">
                <a:cs typeface="Segoe UI"/>
              </a:rPr>
              <a:t>EnhancedThemeProvider</a:t>
            </a:r>
            <a:r>
              <a:rPr lang="en-US" sz="1200" dirty="0">
                <a:cs typeface="Segoe UI"/>
              </a:rPr>
              <a:t>, </a:t>
            </a:r>
            <a:r>
              <a:rPr lang="en-US" sz="1200" dirty="0" err="1">
                <a:cs typeface="Segoe UI"/>
              </a:rPr>
              <a:t>FieldPicker</a:t>
            </a:r>
            <a:r>
              <a:rPr lang="en-US" sz="1200" dirty="0">
                <a:cs typeface="Segoe UI"/>
              </a:rPr>
              <a:t>, </a:t>
            </a:r>
            <a:r>
              <a:rPr lang="en-US" sz="1200" dirty="0" err="1">
                <a:cs typeface="Segoe UI"/>
              </a:rPr>
              <a:t>ContentTypePicker</a:t>
            </a:r>
            <a:r>
              <a:rPr lang="en-US" sz="1200" dirty="0">
                <a:cs typeface="Segoe UI"/>
              </a:rPr>
              <a:t>, </a:t>
            </a:r>
            <a:r>
              <a:rPr lang="en-US" sz="1200" dirty="0" err="1">
                <a:cs typeface="Segoe UI"/>
              </a:rPr>
              <a:t>ModernAudio</a:t>
            </a:r>
            <a:r>
              <a:rPr lang="en-US" sz="1200" dirty="0">
                <a:cs typeface="Segoe UI"/>
              </a:rPr>
              <a:t>, </a:t>
            </a:r>
            <a:r>
              <a:rPr lang="en-US" sz="1200" dirty="0" err="1">
                <a:cs typeface="Segoe UI"/>
              </a:rPr>
              <a:t>AdaptiveCardDesignerHost</a:t>
            </a:r>
            <a:endParaRPr lang="en-US" sz="1200" dirty="0">
              <a:cs typeface="Segoe UI"/>
            </a:endParaRPr>
          </a:p>
          <a:p>
            <a:pPr marL="513715" lvl="2" indent="-285750">
              <a:lnSpc>
                <a:spcPct val="100000"/>
              </a:lnSpc>
              <a:spcBef>
                <a:spcPts val="384"/>
              </a:spcBef>
              <a:buFont typeface="Arial" panose="020B0604020202020204" pitchFamily="34" charset="0"/>
              <a:buChar char="•"/>
            </a:pPr>
            <a:r>
              <a:rPr lang="en-US" sz="1200" dirty="0">
                <a:cs typeface="Segoe UI"/>
              </a:rPr>
              <a:t>Enhancements to </a:t>
            </a:r>
            <a:r>
              <a:rPr lang="en-US" sz="1200" dirty="0" err="1">
                <a:cs typeface="Segoe UI"/>
              </a:rPr>
              <a:t>DateTimePicker</a:t>
            </a:r>
            <a:r>
              <a:rPr lang="en-US" sz="1200" dirty="0">
                <a:cs typeface="Segoe UI"/>
              </a:rPr>
              <a:t>, Toolbar, </a:t>
            </a:r>
            <a:r>
              <a:rPr lang="en-US" sz="1200" dirty="0" err="1">
                <a:cs typeface="Segoe UI"/>
              </a:rPr>
              <a:t>PeoplePicker</a:t>
            </a:r>
            <a:r>
              <a:rPr lang="en-US" sz="1200" dirty="0">
                <a:cs typeface="Segoe UI"/>
              </a:rPr>
              <a:t>, </a:t>
            </a:r>
            <a:r>
              <a:rPr lang="en-US" sz="1200" dirty="0" err="1">
                <a:cs typeface="Segoe UI"/>
              </a:rPr>
              <a:t>DynamicForm</a:t>
            </a:r>
            <a:endParaRPr lang="en-US" sz="1200" dirty="0">
              <a:cs typeface="Segoe UI"/>
            </a:endParaRPr>
          </a:p>
          <a:p>
            <a:pPr marL="513715" lvl="2" indent="-285750">
              <a:lnSpc>
                <a:spcPct val="100000"/>
              </a:lnSpc>
              <a:spcBef>
                <a:spcPts val="384"/>
              </a:spcBef>
              <a:buFont typeface="Arial" panose="020B0604020202020204" pitchFamily="34" charset="0"/>
              <a:buChar char="•"/>
            </a:pPr>
            <a:r>
              <a:rPr lang="en-US" sz="1200" dirty="0">
                <a:cs typeface="Segoe UI"/>
              </a:rPr>
              <a:t>Various fixes</a:t>
            </a:r>
          </a:p>
          <a:p>
            <a:pPr lvl="1">
              <a:lnSpc>
                <a:spcPct val="100000"/>
              </a:lnSpc>
              <a:spcBef>
                <a:spcPts val="384"/>
              </a:spcBef>
            </a:pPr>
            <a:r>
              <a:rPr lang="en-US" sz="1200" dirty="0">
                <a:cs typeface="Segoe UI"/>
              </a:rPr>
              <a:t>Release notes: </a:t>
            </a:r>
            <a:r>
              <a:rPr lang="en-US" sz="1200" dirty="0">
                <a:cs typeface="Segoe UI"/>
                <a:hlinkClick r:id="rId3"/>
              </a:rPr>
              <a:t>https://pnp.github.io/sp-dev-fx-controls-react/about/release-notes/</a:t>
            </a:r>
            <a:endParaRPr lang="en-US" sz="1200" dirty="0">
              <a:ea typeface="+mn-lt"/>
              <a:cs typeface="+mn-lt"/>
            </a:endParaRPr>
          </a:p>
          <a:p>
            <a:pPr lvl="1">
              <a:lnSpc>
                <a:spcPct val="100000"/>
              </a:lnSpc>
              <a:spcBef>
                <a:spcPts val="384"/>
              </a:spcBef>
            </a:pPr>
            <a:r>
              <a:rPr lang="en-US" sz="1600" b="1" dirty="0">
                <a:cs typeface="Segoe UI"/>
              </a:rPr>
              <a:t>React Property Controls – 3.8.0</a:t>
            </a:r>
          </a:p>
          <a:p>
            <a:pPr marL="513715" lvl="2" indent="-285750">
              <a:lnSpc>
                <a:spcPct val="100000"/>
              </a:lnSpc>
              <a:spcBef>
                <a:spcPts val="384"/>
              </a:spcBef>
              <a:buFont typeface="Arial,Sans-Serif" panose="020B0604020202020204" pitchFamily="34" charset="0"/>
              <a:buChar char="•"/>
            </a:pPr>
            <a:r>
              <a:rPr lang="en-US" sz="1200" dirty="0">
                <a:solidFill>
                  <a:srgbClr val="2F2F2F"/>
                </a:solidFill>
                <a:ea typeface="+mn-lt"/>
                <a:cs typeface="+mn-lt"/>
              </a:rPr>
              <a:t>Localization for </a:t>
            </a:r>
            <a:r>
              <a:rPr lang="en-US" sz="1200" dirty="0" err="1">
                <a:solidFill>
                  <a:srgbClr val="2F2F2F"/>
                </a:solidFill>
                <a:ea typeface="+mn-lt"/>
                <a:cs typeface="+mn-lt"/>
              </a:rPr>
              <a:t>en-gb</a:t>
            </a:r>
            <a:endParaRPr lang="en-US" sz="1200" dirty="0">
              <a:solidFill>
                <a:srgbClr val="2F2F2F"/>
              </a:solidFill>
              <a:ea typeface="+mn-lt"/>
              <a:cs typeface="+mn-lt"/>
            </a:endParaRPr>
          </a:p>
          <a:p>
            <a:pPr marL="513715" lvl="2" indent="-285750">
              <a:lnSpc>
                <a:spcPct val="100000"/>
              </a:lnSpc>
              <a:spcBef>
                <a:spcPts val="384"/>
              </a:spcBef>
              <a:buFont typeface="Arial,Sans-Serif" panose="020B0604020202020204" pitchFamily="34" charset="0"/>
              <a:buChar char="•"/>
            </a:pPr>
            <a:r>
              <a:rPr lang="en-US" sz="1200" dirty="0">
                <a:solidFill>
                  <a:srgbClr val="2F2F2F"/>
                </a:solidFill>
                <a:ea typeface="+mn-lt"/>
                <a:cs typeface="+mn-lt"/>
              </a:rPr>
              <a:t>Enhancements for fast-serve, </a:t>
            </a:r>
            <a:r>
              <a:rPr lang="en-US" sz="1200" dirty="0" err="1">
                <a:solidFill>
                  <a:srgbClr val="2F2F2F"/>
                </a:solidFill>
                <a:ea typeface="+mn-lt"/>
                <a:cs typeface="+mn-lt"/>
              </a:rPr>
              <a:t>PropertyFieldSitePicker</a:t>
            </a:r>
            <a:r>
              <a:rPr lang="en-US" sz="1200" dirty="0">
                <a:solidFill>
                  <a:srgbClr val="2F2F2F"/>
                </a:solidFill>
                <a:ea typeface="+mn-lt"/>
                <a:cs typeface="+mn-lt"/>
              </a:rPr>
              <a:t>, </a:t>
            </a:r>
            <a:r>
              <a:rPr lang="en-US" sz="1200" dirty="0" err="1">
                <a:solidFill>
                  <a:srgbClr val="2F2F2F"/>
                </a:solidFill>
                <a:ea typeface="+mn-lt"/>
                <a:cs typeface="+mn-lt"/>
              </a:rPr>
              <a:t>PropertyFieldCollectionData</a:t>
            </a:r>
            <a:endParaRPr lang="en-US" sz="1200" dirty="0">
              <a:solidFill>
                <a:srgbClr val="2F2F2F"/>
              </a:solidFill>
              <a:ea typeface="+mn-lt"/>
              <a:cs typeface="+mn-lt"/>
            </a:endParaRPr>
          </a:p>
          <a:p>
            <a:pPr marL="513715" lvl="2" indent="-285750">
              <a:lnSpc>
                <a:spcPct val="100000"/>
              </a:lnSpc>
              <a:spcBef>
                <a:spcPts val="384"/>
              </a:spcBef>
              <a:buFont typeface="Arial,Sans-Serif" panose="020B0604020202020204" pitchFamily="34" charset="0"/>
              <a:buChar char="•"/>
            </a:pPr>
            <a:r>
              <a:rPr lang="en-US" sz="1200" dirty="0">
                <a:ea typeface="+mn-lt"/>
                <a:cs typeface="+mn-lt"/>
              </a:rPr>
              <a:t>Various fixes</a:t>
            </a:r>
          </a:p>
          <a:p>
            <a:pPr lvl="1">
              <a:lnSpc>
                <a:spcPct val="100000"/>
              </a:lnSpc>
              <a:spcBef>
                <a:spcPts val="384"/>
              </a:spcBef>
            </a:pPr>
            <a:r>
              <a:rPr lang="en-US" sz="1200" dirty="0">
                <a:ea typeface="+mn-lt"/>
                <a:cs typeface="+mn-lt"/>
              </a:rPr>
              <a:t>Release notes: </a:t>
            </a:r>
            <a:r>
              <a:rPr lang="en-US" sz="1200" dirty="0">
                <a:ea typeface="+mn-lt"/>
                <a:cs typeface="+mn-lt"/>
                <a:hlinkClick r:id="rId4"/>
              </a:rPr>
              <a:t>https://pnp.github.io/sp-dev-fx-property-controls/about/release-notes/</a:t>
            </a:r>
            <a:endParaRPr lang="en-US" sz="1200" dirty="0">
              <a:ea typeface="+mn-lt"/>
              <a:cs typeface="+mn-lt"/>
            </a:endParaRPr>
          </a:p>
          <a:p>
            <a:pPr lvl="1">
              <a:lnSpc>
                <a:spcPct val="100000"/>
              </a:lnSpc>
              <a:spcBef>
                <a:spcPts val="384"/>
              </a:spcBef>
            </a:pPr>
            <a:endParaRPr lang="en-US" sz="1200" dirty="0">
              <a:ea typeface="+mn-lt"/>
              <a:cs typeface="+mn-lt"/>
            </a:endParaRPr>
          </a:p>
          <a:p>
            <a:pPr lvl="1">
              <a:lnSpc>
                <a:spcPct val="100000"/>
              </a:lnSpc>
              <a:spcBef>
                <a:spcPts val="384"/>
              </a:spcBef>
            </a:pPr>
            <a:r>
              <a:rPr lang="en-US" sz="1200" b="1" dirty="0">
                <a:ea typeface="+mn-lt"/>
                <a:cs typeface="+mn-lt"/>
              </a:rPr>
              <a:t>Update to SPFx 1.15.2 - work in progress</a:t>
            </a:r>
            <a:endParaRPr lang="en-US" sz="1200" dirty="0">
              <a:ea typeface="+mn-lt"/>
              <a:cs typeface="+mn-lt"/>
            </a:endParaRPr>
          </a:p>
          <a:p>
            <a:pPr lvl="1"/>
            <a:endParaRPr lang="en-US" sz="1200" dirty="0">
              <a:ea typeface="+mn-lt"/>
              <a:cs typeface="+mn-lt"/>
            </a:endParaRPr>
          </a:p>
          <a:p>
            <a:pPr lvl="1"/>
            <a:r>
              <a:rPr lang="en-US" sz="1200" dirty="0">
                <a:ea typeface="+mn-lt"/>
                <a:cs typeface="+mn-lt"/>
              </a:rPr>
              <a:t>Special thanks to our contributors: Annie-Johnson, Daniel Watford, Dennis Kuhn, Fabio </a:t>
            </a:r>
            <a:r>
              <a:rPr lang="en-US" sz="1200" dirty="0" err="1">
                <a:ea typeface="+mn-lt"/>
                <a:cs typeface="+mn-lt"/>
              </a:rPr>
              <a:t>Franzini</a:t>
            </a:r>
            <a:r>
              <a:rPr lang="en-US" sz="1200" dirty="0">
                <a:ea typeface="+mn-lt"/>
                <a:cs typeface="+mn-lt"/>
              </a:rPr>
              <a:t>, Gautam </a:t>
            </a:r>
            <a:r>
              <a:rPr lang="en-US" sz="1200" dirty="0" err="1">
                <a:ea typeface="+mn-lt"/>
                <a:cs typeface="+mn-lt"/>
              </a:rPr>
              <a:t>Sheth</a:t>
            </a:r>
            <a:r>
              <a:rPr lang="en-US" sz="1200" dirty="0">
                <a:ea typeface="+mn-lt"/>
                <a:cs typeface="+mn-lt"/>
              </a:rPr>
              <a:t>, Jake Stanger, </a:t>
            </a:r>
            <a:r>
              <a:rPr lang="en-US" sz="1200" dirty="0" err="1">
                <a:ea typeface="+mn-lt"/>
                <a:cs typeface="+mn-lt"/>
              </a:rPr>
              <a:t>Jasey</a:t>
            </a:r>
            <a:r>
              <a:rPr lang="en-US" sz="1200" dirty="0">
                <a:ea typeface="+mn-lt"/>
                <a:cs typeface="+mn-lt"/>
              </a:rPr>
              <a:t> </a:t>
            </a:r>
            <a:r>
              <a:rPr lang="en-US" sz="1200" dirty="0" err="1">
                <a:ea typeface="+mn-lt"/>
                <a:cs typeface="+mn-lt"/>
              </a:rPr>
              <a:t>Waegebaert</a:t>
            </a:r>
            <a:r>
              <a:rPr lang="en-US" sz="1200" dirty="0">
                <a:ea typeface="+mn-lt"/>
                <a:cs typeface="+mn-lt"/>
              </a:rPr>
              <a:t>, Joseph </a:t>
            </a:r>
            <a:r>
              <a:rPr lang="en-US" sz="1200" dirty="0" err="1">
                <a:ea typeface="+mn-lt"/>
                <a:cs typeface="+mn-lt"/>
              </a:rPr>
              <a:t>Halvey</a:t>
            </a:r>
            <a:r>
              <a:rPr lang="en-US" sz="1200" dirty="0">
                <a:ea typeface="+mn-lt"/>
                <a:cs typeface="+mn-lt"/>
              </a:rPr>
              <a:t>, IRRDC, Markus Langer, Markus </a:t>
            </a:r>
            <a:r>
              <a:rPr lang="en-US" sz="1200" dirty="0" err="1">
                <a:ea typeface="+mn-lt"/>
                <a:cs typeface="+mn-lt"/>
              </a:rPr>
              <a:t>Möller</a:t>
            </a:r>
            <a:r>
              <a:rPr lang="en-US" sz="1200" dirty="0">
                <a:ea typeface="+mn-lt"/>
                <a:cs typeface="+mn-lt"/>
              </a:rPr>
              <a:t>, Milan </a:t>
            </a:r>
            <a:r>
              <a:rPr lang="en-US" sz="1200" dirty="0" err="1">
                <a:ea typeface="+mn-lt"/>
                <a:cs typeface="+mn-lt"/>
              </a:rPr>
              <a:t>Holemans</a:t>
            </a:r>
            <a:r>
              <a:rPr lang="en-US" sz="1200" dirty="0">
                <a:ea typeface="+mn-lt"/>
                <a:cs typeface="+mn-lt"/>
              </a:rPr>
              <a:t>, Morten Andersen, Peter Cox, Richard </a:t>
            </a:r>
            <a:r>
              <a:rPr lang="en-US" sz="1200" dirty="0" err="1">
                <a:ea typeface="+mn-lt"/>
                <a:cs typeface="+mn-lt"/>
              </a:rPr>
              <a:t>Gigan</a:t>
            </a:r>
            <a:r>
              <a:rPr lang="en-US" sz="1200" dirty="0">
                <a:ea typeface="+mn-lt"/>
                <a:cs typeface="+mn-lt"/>
              </a:rPr>
              <a:t>, Rico van de Ven, </a:t>
            </a:r>
            <a:r>
              <a:rPr lang="en-US" sz="1200" dirty="0" err="1">
                <a:ea typeface="+mn-lt"/>
                <a:cs typeface="+mn-lt"/>
              </a:rPr>
              <a:t>ryanexner</a:t>
            </a:r>
            <a:r>
              <a:rPr lang="en-US" sz="1200" dirty="0">
                <a:ea typeface="+mn-lt"/>
                <a:cs typeface="+mn-lt"/>
              </a:rPr>
              <a:t>, Sergio </a:t>
            </a:r>
            <a:r>
              <a:rPr lang="en-US" sz="1200" dirty="0" err="1">
                <a:ea typeface="+mn-lt"/>
                <a:cs typeface="+mn-lt"/>
              </a:rPr>
              <a:t>Villalta</a:t>
            </a:r>
            <a:r>
              <a:rPr lang="en-US" sz="1200" dirty="0">
                <a:ea typeface="+mn-lt"/>
                <a:cs typeface="+mn-lt"/>
              </a:rPr>
              <a:t>.</a:t>
            </a:r>
          </a:p>
          <a:p>
            <a:pPr lvl="1">
              <a:spcBef>
                <a:spcPts val="0"/>
              </a:spcBef>
            </a:pPr>
            <a:endParaRPr lang="en-US" sz="1200" dirty="0">
              <a:ea typeface="+mn-lt"/>
              <a:cs typeface="+mn-lt"/>
            </a:endParaRPr>
          </a:p>
          <a:p>
            <a:pPr lvl="1"/>
            <a:r>
              <a:rPr lang="en-US" sz="1200" b="1" dirty="0">
                <a:ea typeface="+mn-lt"/>
                <a:cs typeface="+mn-lt"/>
              </a:rPr>
              <a:t>More information: </a:t>
            </a:r>
            <a:endParaRPr lang="en-US" sz="1200" dirty="0">
              <a:cs typeface="Segoe UI"/>
            </a:endParaRPr>
          </a:p>
          <a:p>
            <a:pPr lvl="1"/>
            <a:r>
              <a:rPr lang="en-US" sz="1200" dirty="0">
                <a:ea typeface="+mn-lt"/>
                <a:cs typeface="+mn-lt"/>
                <a:hlinkClick r:id="rId5"/>
              </a:rPr>
              <a:t>https://sharepoint.github.io/sp-dev-fx-property-controls</a:t>
            </a:r>
            <a:r>
              <a:rPr lang="en-US" sz="1200" dirty="0">
                <a:ea typeface="+mn-lt"/>
                <a:cs typeface="+mn-lt"/>
              </a:rPr>
              <a:t> </a:t>
            </a:r>
            <a:br>
              <a:rPr lang="en-US" sz="1200" dirty="0">
                <a:ea typeface="+mn-lt"/>
                <a:cs typeface="+mn-lt"/>
              </a:rPr>
            </a:br>
            <a:r>
              <a:rPr lang="en-US" sz="1200" dirty="0">
                <a:ea typeface="+mn-lt"/>
                <a:cs typeface="+mn-lt"/>
              </a:rPr>
              <a:t> </a:t>
            </a:r>
            <a:r>
              <a:rPr lang="en-US" sz="1200" dirty="0">
                <a:ea typeface="+mn-lt"/>
                <a:cs typeface="+mn-lt"/>
                <a:hlinkClick r:id="rId6"/>
              </a:rPr>
              <a:t>https://sharepoint.github.io/sp-dev-fx-controls-react</a:t>
            </a:r>
            <a:r>
              <a:rPr lang="en-US" sz="1200" dirty="0">
                <a:ea typeface="+mn-lt"/>
                <a:cs typeface="+mn-lt"/>
              </a:rPr>
              <a:t> </a:t>
            </a:r>
            <a:endParaRPr lang="en-US" sz="1200" dirty="0">
              <a:cs typeface="Segoe UI"/>
            </a:endParaRPr>
          </a:p>
          <a:p>
            <a:pPr lvl="1"/>
            <a:r>
              <a:rPr lang="en-US" sz="1200" b="1" dirty="0">
                <a:ea typeface="+mn-lt"/>
                <a:cs typeface="+mn-lt"/>
              </a:rPr>
              <a:t>Twitter: </a:t>
            </a:r>
            <a:r>
              <a:rPr lang="en-US" sz="1200" dirty="0">
                <a:ea typeface="+mn-lt"/>
                <a:cs typeface="+mn-lt"/>
              </a:rPr>
              <a:t>@M365PnPControls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4" name="Picture 4">
            <a:extLst>
              <a:ext uri="{FF2B5EF4-FFF2-40B4-BE49-F238E27FC236}">
                <a16:creationId xmlns:a16="http://schemas.microsoft.com/office/drawing/2014/main" id="{94727BAC-8382-13BB-E3E1-D925DEC59CE7}"/>
              </a:ext>
            </a:extLst>
          </p:cNvPr>
          <p:cNvPicPr>
            <a:picLocks noChangeAspect="1"/>
          </p:cNvPicPr>
          <p:nvPr/>
        </p:nvPicPr>
        <p:blipFill>
          <a:blip r:embed="rId7"/>
          <a:stretch>
            <a:fillRect/>
          </a:stretch>
        </p:blipFill>
        <p:spPr>
          <a:xfrm>
            <a:off x="6438898" y="1211059"/>
            <a:ext cx="2285118" cy="933450"/>
          </a:xfrm>
          <a:prstGeom prst="rect">
            <a:avLst/>
          </a:prstGeom>
        </p:spPr>
      </p:pic>
      <p:pic>
        <p:nvPicPr>
          <p:cNvPr id="5" name="Picture 18" descr="Graphical user interface, text, application&#10;&#10;Description automatically generated">
            <a:extLst>
              <a:ext uri="{FF2B5EF4-FFF2-40B4-BE49-F238E27FC236}">
                <a16:creationId xmlns:a16="http://schemas.microsoft.com/office/drawing/2014/main" id="{594591A5-91E0-C295-06B7-90330D11B035}"/>
              </a:ext>
            </a:extLst>
          </p:cNvPr>
          <p:cNvPicPr>
            <a:picLocks noChangeAspect="1"/>
          </p:cNvPicPr>
          <p:nvPr/>
        </p:nvPicPr>
        <p:blipFill>
          <a:blip r:embed="rId8"/>
          <a:stretch>
            <a:fillRect/>
          </a:stretch>
        </p:blipFill>
        <p:spPr>
          <a:xfrm>
            <a:off x="8950859" y="2586038"/>
            <a:ext cx="2618364" cy="1819275"/>
          </a:xfrm>
          <a:prstGeom prst="rect">
            <a:avLst/>
          </a:prstGeom>
        </p:spPr>
      </p:pic>
      <p:pic>
        <p:nvPicPr>
          <p:cNvPr id="19" name="Picture 19" descr="Graphical user interface, text, application, email&#10;&#10;Description automatically generated">
            <a:extLst>
              <a:ext uri="{FF2B5EF4-FFF2-40B4-BE49-F238E27FC236}">
                <a16:creationId xmlns:a16="http://schemas.microsoft.com/office/drawing/2014/main" id="{93B071C7-88A9-14E0-6102-DDD46CCAA2E7}"/>
              </a:ext>
            </a:extLst>
          </p:cNvPr>
          <p:cNvPicPr>
            <a:picLocks noChangeAspect="1"/>
          </p:cNvPicPr>
          <p:nvPr/>
        </p:nvPicPr>
        <p:blipFill>
          <a:blip r:embed="rId9"/>
          <a:stretch>
            <a:fillRect/>
          </a:stretch>
        </p:blipFill>
        <p:spPr>
          <a:xfrm>
            <a:off x="6210387" y="4787725"/>
            <a:ext cx="2742142" cy="1535667"/>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a:hlinkClick r:id="rId3"/>
              </a:rPr>
              <a:t>http://aka.ms/pnp-search</a:t>
            </a:r>
            <a:br>
              <a:rPr lang="en-US" b="1"/>
            </a:br>
            <a:endParaRPr lang="en-US" b="1"/>
          </a:p>
          <a:p>
            <a:pPr lvl="1"/>
            <a:r>
              <a:rPr lang="en-US" b="1"/>
              <a:t>Building modern Search experiences with flexible web parts</a:t>
            </a:r>
            <a:endParaRPr lang="en-US" b="1">
              <a:cs typeface="Segoe UI"/>
            </a:endParaRPr>
          </a:p>
          <a:p>
            <a:pPr lvl="1"/>
            <a:endParaRPr lang="en-US" sz="1600">
              <a:solidFill>
                <a:schemeClr val="tx1"/>
              </a:solidFill>
              <a:ea typeface="+mn-lt"/>
              <a:cs typeface="+mn-lt"/>
            </a:endParaRPr>
          </a:p>
          <a:p>
            <a:pPr marL="285750" lvl="1" indent="-285750">
              <a:lnSpc>
                <a:spcPct val="100000"/>
              </a:lnSpc>
              <a:spcBef>
                <a:spcPts val="384"/>
              </a:spcBef>
              <a:buFont typeface="Arial,Sans-Serif"/>
              <a:buChar char="•"/>
            </a:pPr>
            <a:r>
              <a:rPr lang="en-US" sz="1600" b="1">
                <a:latin typeface="Segoe UI"/>
                <a:cs typeface="Segoe UI"/>
              </a:rPr>
              <a:t>v4.7.0-beta – June 2022 release</a:t>
            </a:r>
            <a:endParaRPr lang="en-US"/>
          </a:p>
          <a:p>
            <a:pPr marL="513715" lvl="2" indent="-285750">
              <a:lnSpc>
                <a:spcPct val="100000"/>
              </a:lnSpc>
              <a:spcBef>
                <a:spcPts val="384"/>
              </a:spcBef>
              <a:buFont typeface="Arial,Sans-Serif"/>
              <a:buChar char="•"/>
            </a:pPr>
            <a:r>
              <a:rPr lang="en-US" sz="1200">
                <a:latin typeface="Segoe UI"/>
                <a:cs typeface="Segoe UI"/>
                <a:hlinkClick r:id="rId4"/>
              </a:rPr>
              <a:t>https://github.com/microsoft-search/pnp-modern-search/releases/tag/4.7.0-beta</a:t>
            </a:r>
            <a:r>
              <a:rPr lang="en-US" sz="1200">
                <a:latin typeface="Segoe UI"/>
                <a:cs typeface="Segoe UI"/>
              </a:rPr>
              <a:t>    </a:t>
            </a:r>
          </a:p>
          <a:p>
            <a:pPr marL="227965" lvl="2">
              <a:lnSpc>
                <a:spcPct val="100000"/>
              </a:lnSpc>
              <a:spcBef>
                <a:spcPts val="384"/>
              </a:spcBef>
            </a:pPr>
            <a:r>
              <a:rPr lang="en-US" sz="1200">
                <a:latin typeface="Segoe UI"/>
                <a:cs typeface="Segoe UI"/>
              </a:rPr>
              <a:t>Thank you </a:t>
            </a:r>
            <a:r>
              <a:rPr lang="en-US" sz="1200">
                <a:ea typeface="+mn-lt"/>
                <a:cs typeface="+mn-lt"/>
              </a:rPr>
              <a:t>@d-martins, @bruzie, @rick-brown-slalom, @mrjarbenne,</a:t>
            </a:r>
            <a:br>
              <a:rPr lang="en-US" sz="1200">
                <a:ea typeface="+mn-lt"/>
                <a:cs typeface="+mn-lt"/>
              </a:rPr>
            </a:br>
            <a:r>
              <a:rPr lang="en-US" sz="1200">
                <a:ea typeface="+mn-lt"/>
                <a:cs typeface="+mn-lt"/>
              </a:rPr>
              <a:t>@davemehr </a:t>
            </a:r>
            <a:r>
              <a:rPr lang="en-US" sz="1200">
                <a:latin typeface="Segoe UI"/>
                <a:cs typeface="Segoe UI"/>
              </a:rPr>
              <a:t>for your support</a:t>
            </a:r>
          </a:p>
          <a:p>
            <a:pPr marL="513715" lvl="2" indent="-285750">
              <a:lnSpc>
                <a:spcPct val="100000"/>
              </a:lnSpc>
              <a:spcBef>
                <a:spcPts val="384"/>
              </a:spcBef>
              <a:buFont typeface="Arial,Sans-Serif"/>
              <a:buChar char="•"/>
            </a:pPr>
            <a:r>
              <a:rPr lang="en-US" sz="1200">
                <a:latin typeface="Segoe UI"/>
                <a:cs typeface="Segoe UI"/>
              </a:rPr>
              <a:t>Support for Adaptive Card rendering</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endParaRPr lang="en-US"/>
          </a:p>
          <a:p>
            <a:pPr marL="513715" lvl="2" indent="-285750">
              <a:lnSpc>
                <a:spcPct val="100000"/>
              </a:lnSpc>
              <a:spcBef>
                <a:spcPts val="384"/>
              </a:spcBef>
              <a:buFont typeface="Arial,Sans-Serif"/>
              <a:buChar char="•"/>
            </a:pPr>
            <a:endParaRPr lang="en-US" sz="1200">
              <a:latin typeface="Segoe UI"/>
              <a:cs typeface="Segoe UI"/>
            </a:endParaRPr>
          </a:p>
          <a:p>
            <a:pPr marL="227965" lvl="2">
              <a:lnSpc>
                <a:spcPct val="100000"/>
              </a:lnSpc>
              <a:spcBef>
                <a:spcPts val="384"/>
              </a:spcBef>
            </a:pPr>
            <a:endParaRPr lang="en-US" sz="1200">
              <a:cs typeface="Segoe UI"/>
            </a:endParaRPr>
          </a:p>
          <a:p>
            <a:pPr marL="285750" lvl="1" indent="-285750">
              <a:lnSpc>
                <a:spcPct val="100000"/>
              </a:lnSpc>
              <a:spcBef>
                <a:spcPts val="384"/>
              </a:spcBef>
              <a:buFont typeface="Arial,Sans-Serif"/>
              <a:buChar char="•"/>
            </a:pPr>
            <a:r>
              <a:rPr lang="en-US" sz="1600" b="1">
                <a:cs typeface="Segoe UI"/>
              </a:rPr>
              <a:t>v3.23.0 – December 2021 release</a:t>
            </a:r>
          </a:p>
          <a:p>
            <a:pPr marL="513715" lvl="2" indent="-285750">
              <a:lnSpc>
                <a:spcPct val="100000"/>
              </a:lnSpc>
              <a:spcBef>
                <a:spcPts val="384"/>
              </a:spcBef>
              <a:buFont typeface="Arial,Sans-Serif"/>
              <a:buChar char="•"/>
            </a:pPr>
            <a:r>
              <a:rPr lang="en-US" sz="1200">
                <a:solidFill>
                  <a:srgbClr val="2F2F2F"/>
                </a:solidFill>
                <a:cs typeface="Segoe UI"/>
                <a:hlinkClick r:id="rId5"/>
              </a:rPr>
              <a:t>https://github.com/microsoft-search/pnp-modern-search/releases</a:t>
            </a:r>
            <a:r>
              <a:rPr lang="en-US" sz="1200">
                <a:solidFill>
                  <a:srgbClr val="2F2F2F"/>
                </a:solidFill>
                <a:cs typeface="Segoe UI"/>
              </a:rPr>
              <a:t> </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a:solidFill>
                <a:srgbClr val="2F2F2F"/>
              </a:solidFill>
              <a:cs typeface="Segoe UI"/>
            </a:endParaRPr>
          </a:p>
          <a:p>
            <a:pPr marL="227965" lvl="2">
              <a:lnSpc>
                <a:spcPct val="100000"/>
              </a:lnSpc>
              <a:spcBef>
                <a:spcPts val="384"/>
              </a:spcBef>
            </a:pPr>
            <a:endParaRPr lang="en-US" sz="1200">
              <a:latin typeface="Segoe UI"/>
              <a:cs typeface="Segoe UI"/>
            </a:endParaRPr>
          </a:p>
          <a:p>
            <a:pPr marL="513715" lvl="2" indent="-285750">
              <a:lnSpc>
                <a:spcPct val="100000"/>
              </a:lnSpc>
              <a:spcBef>
                <a:spcPts val="384"/>
              </a:spcBef>
              <a:buFont typeface="Arial,Sans-Serif"/>
              <a:buChar char="•"/>
            </a:pPr>
            <a:endParaRPr lang="en-US" sz="1200">
              <a:latin typeface="Segoe UI"/>
              <a:cs typeface="Segoe UI"/>
            </a:endParaRPr>
          </a:p>
          <a:p>
            <a:pPr marL="513715" lvl="2" indent="-285750">
              <a:lnSpc>
                <a:spcPct val="100000"/>
              </a:lnSpc>
              <a:spcBef>
                <a:spcPts val="384"/>
              </a:spcBef>
              <a:buFont typeface="Arial,Sans-Serif"/>
              <a:buChar char="•"/>
            </a:pPr>
            <a:endParaRPr lang="en-US">
              <a:latin typeface="Segoe UI"/>
              <a:cs typeface="Segoe UI"/>
            </a:endParaRPr>
          </a:p>
          <a:p>
            <a:endParaRPr lang="en-US" sz="1600">
              <a:cs typeface="Segoe UI Semibold"/>
            </a:endParaRPr>
          </a:p>
          <a:p>
            <a:endParaRPr lang="en-US" sz="160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3498" y="3051929"/>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6594" y="1806568"/>
            <a:ext cx="4673580" cy="4647426"/>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dirty="0">
                <a:solidFill>
                  <a:schemeClr val="bg1"/>
                </a:solidFill>
                <a:latin typeface="Segoe UI Light"/>
                <a:cs typeface="Segoe UI Light"/>
              </a:rPr>
              <a:t>Latest update on the SharePoint Framework</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dirty="0" err="1">
                <a:solidFill>
                  <a:schemeClr val="bg1"/>
                </a:solidFill>
                <a:latin typeface="Segoe UI Light"/>
                <a:cs typeface="Segoe UI Light"/>
              </a:rPr>
              <a:t>PnPjs</a:t>
            </a:r>
            <a:endParaRPr lang="en-US" sz="1700" dirty="0">
              <a:solidFill>
                <a:schemeClr val="bg1"/>
              </a:solidFill>
              <a:latin typeface="Segoe UI Light"/>
              <a:cs typeface="Segoe UI Light"/>
            </a:endParaRPr>
          </a:p>
          <a:p>
            <a:pPr marL="808990" lvl="1" indent="-342900">
              <a:buFont typeface="Arial" panose="020B0604020202020204" pitchFamily="34" charset="0"/>
              <a:buChar char="•"/>
            </a:pPr>
            <a:r>
              <a:rPr lang="en-US" sz="1700" dirty="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dirty="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dirty="0">
                <a:solidFill>
                  <a:schemeClr val="bg1"/>
                </a:solidFill>
                <a:latin typeface="Segoe UI Light"/>
                <a:cs typeface="Segoe UI Light"/>
              </a:rPr>
              <a:t>Picture time with Together Mode!</a:t>
            </a:r>
          </a:p>
          <a:p>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Demos</a:t>
            </a:r>
          </a:p>
          <a:p>
            <a:pPr marL="751840" lvl="1" indent="-285750">
              <a:buFont typeface="Arial"/>
              <a:buChar char="•"/>
            </a:pPr>
            <a:r>
              <a:rPr lang="en-US" sz="1700" b="1" dirty="0">
                <a:solidFill>
                  <a:schemeClr val="bg1"/>
                </a:solidFill>
                <a:latin typeface="Segoe UI Light"/>
                <a:ea typeface="+mn-lt"/>
                <a:cs typeface="+mn-lt"/>
              </a:rPr>
              <a:t>Markus </a:t>
            </a:r>
            <a:r>
              <a:rPr lang="en-US" sz="1700" b="1" dirty="0" err="1">
                <a:solidFill>
                  <a:schemeClr val="bg1"/>
                </a:solidFill>
                <a:latin typeface="Segoe UI Light"/>
                <a:ea typeface="+mn-lt"/>
                <a:cs typeface="+mn-lt"/>
              </a:rPr>
              <a:t>Möller</a:t>
            </a:r>
            <a:r>
              <a:rPr lang="en-US" sz="1700" dirty="0">
                <a:solidFill>
                  <a:schemeClr val="bg1"/>
                </a:solidFill>
                <a:latin typeface="Segoe UI Light"/>
                <a:ea typeface="+mn-lt"/>
                <a:cs typeface="+mn-lt"/>
              </a:rPr>
              <a:t> –  React Taxonomy File Explorer</a:t>
            </a:r>
          </a:p>
          <a:p>
            <a:pPr marL="751840" lvl="1" indent="-285750">
              <a:buFont typeface="Arial"/>
              <a:buChar char="•"/>
            </a:pPr>
            <a:endParaRPr lang="en-US" sz="1700" dirty="0">
              <a:solidFill>
                <a:schemeClr val="bg1"/>
              </a:solidFill>
              <a:latin typeface="Segoe UI Light"/>
              <a:ea typeface="+mn-lt"/>
              <a:cs typeface="+mn-lt"/>
            </a:endParaRPr>
          </a:p>
          <a:p>
            <a:pPr marL="751840" lvl="1" indent="-285750">
              <a:buFont typeface="Arial"/>
              <a:buChar char="•"/>
            </a:pPr>
            <a:r>
              <a:rPr lang="en-US" sz="1600" b="1" dirty="0">
                <a:solidFill>
                  <a:schemeClr val="bg1"/>
                </a:solidFill>
                <a:latin typeface="Segoe UI Light"/>
                <a:ea typeface="+mn-lt"/>
                <a:cs typeface="+mn-lt"/>
              </a:rPr>
              <a:t>Elio </a:t>
            </a:r>
            <a:r>
              <a:rPr lang="en-US" sz="1600" b="1" dirty="0" err="1">
                <a:solidFill>
                  <a:schemeClr val="bg1"/>
                </a:solidFill>
                <a:latin typeface="Segoe UI Light"/>
                <a:ea typeface="+mn-lt"/>
                <a:cs typeface="+mn-lt"/>
              </a:rPr>
              <a:t>Struyf</a:t>
            </a:r>
            <a:r>
              <a:rPr lang="en-US" sz="1600" dirty="0">
                <a:solidFill>
                  <a:schemeClr val="bg1"/>
                </a:solidFill>
                <a:latin typeface="Segoe UI Light"/>
                <a:ea typeface="+mn-lt"/>
                <a:cs typeface="+mn-lt"/>
              </a:rPr>
              <a:t> – Introduction to new Viva Connections Toolkit VS Code extension to streamline your development</a:t>
            </a:r>
          </a:p>
          <a:p>
            <a:pPr marL="751840" lvl="1" indent="-285750">
              <a:buFont typeface="Arial"/>
              <a:buChar char="•"/>
            </a:pPr>
            <a:endParaRPr lang="en-US" sz="1600" dirty="0">
              <a:solidFill>
                <a:schemeClr val="bg1"/>
              </a:solidFill>
              <a:latin typeface="Segoe UI Light"/>
              <a:ea typeface="+mn-lt"/>
              <a:cs typeface="+mn-lt"/>
            </a:endParaRP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a:blip r:embed="rId5"/>
          <a:srcRect l="2159" r="2159"/>
          <a:stretch/>
        </p:blipFill>
        <p:spPr bwMode="auto">
          <a:xfrm>
            <a:off x="10519054" y="318917"/>
            <a:ext cx="1327726" cy="1387635"/>
          </a:xfrm>
          <a:prstGeom prst="ellipse">
            <a:avLst/>
          </a:prstGeom>
          <a:ln>
            <a:noFill/>
          </a:ln>
          <a:effectLst>
            <a:softEdge rad="112500"/>
          </a:effectLst>
        </p:spPr>
      </p:pic>
      <p:pic>
        <p:nvPicPr>
          <p:cNvPr id="15" name="Picture 2">
            <a:extLst>
              <a:ext uri="{FF2B5EF4-FFF2-40B4-BE49-F238E27FC236}">
                <a16:creationId xmlns:a16="http://schemas.microsoft.com/office/drawing/2014/main" id="{93E33F33-16F6-44AF-9AC5-57603F31A144}"/>
              </a:ext>
            </a:extLst>
          </p:cNvPr>
          <p:cNvPicPr>
            <a:picLocks noChangeAspect="1" noChangeArrowheads="1"/>
          </p:cNvPicPr>
          <p:nvPr/>
        </p:nvPicPr>
        <p:blipFill>
          <a:blip r:embed="rId6"/>
          <a:srcRect t="36" b="36"/>
          <a:stretch/>
        </p:blipFill>
        <p:spPr bwMode="auto">
          <a:xfrm>
            <a:off x="8997112" y="268908"/>
            <a:ext cx="1423425" cy="1487652"/>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4D4D4"/>
              </a:solidFill>
              <a:effectLst/>
              <a:uLnTx/>
              <a:uFillTx/>
              <a:latin typeface="Fira Code" panose="020B0809050000020004" pitchFamily="49" charset="0"/>
              <a:ea typeface="+mn-ea"/>
              <a:cs typeface="+mn-cs"/>
            </a:endParaRPr>
          </a:p>
        </p:txBody>
      </p:sp>
      <p:grpSp>
        <p:nvGrpSpPr>
          <p:cNvPr id="6" name="Group 5">
            <a:extLst>
              <a:ext uri="{FF2B5EF4-FFF2-40B4-BE49-F238E27FC236}">
                <a16:creationId xmlns:a16="http://schemas.microsoft.com/office/drawing/2014/main" id="{32A851F9-0804-4706-B30B-A13EB48A51A8}"/>
              </a:ext>
            </a:extLst>
          </p:cNvPr>
          <p:cNvGrpSpPr>
            <a:grpSpLocks noGrp="1" noUngrp="1" noRot="1" noMove="1" noResize="1"/>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a:spLocks noGrp="1" noRot="1" noMove="1" noResize="1" noEditPoints="1" noAdjustHandles="1" noChangeArrowheads="1" noChangeShapeType="1"/>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Grp="1" noUngrp="1" noRot="1" noChangeAspect="1" noMove="1" noResize="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Grp="1" noRot="1" noMove="1" noResize="1" noEditPoints="1" noAdjustHandles="1" noChangeArrowheads="1" noChangeShapeType="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Grp="1" noRot="1" noMove="1" noResize="1" noEditPoints="1" noAdjustHandles="1" noChangeArrowheads="1"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Grp="1" noRot="1" noMove="1" noResize="1" noEditPoints="1" noAdjustHandles="1" noChangeArrowheads="1"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Grp="1" noRot="1" noMove="1" noResize="1" noEditPoints="1" noAdjustHandles="1" noChangeArrowheads="1"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Grp="1" noRot="1" noMove="1" noResize="1" noEditPoints="1" noAdjustHandles="1" noChangeArrowheads="1"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Grp="1" noRot="1" noMove="1" noResize="1" noEditPoints="1" noAdjustHandles="1" noChangeArrowheads="1"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Grp="1" noRot="1" noMove="1" noResize="1" noEditPoints="1" noAdjustHandles="1" noChangeArrowheads="1"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Grp="1" noRot="1" noMove="1" noResize="1" noEditPoints="1" noAdjustHandles="1" noChangeArrowheads="1"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Grp="1" noRot="1" noMove="1" noResize="1" noEditPoints="1" noAdjustHandles="1" noChangeArrowheads="1"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a:ln w="3175">
                  <a:noFill/>
                </a:ln>
                <a:solidFill>
                  <a:srgbClr val="FFFFFF"/>
                </a:solidFill>
                <a:effectLst/>
                <a:uLnTx/>
                <a:uFillTx/>
                <a:latin typeface="Segoe UI Semibold"/>
                <a:ea typeface="+mn-ea"/>
                <a:cs typeface="Segoe UI"/>
              </a:rPr>
              <a:t>PnP SPFx Samples</a:t>
            </a:r>
            <a:endParaRPr kumimoji="0" lang="en-US" sz="4800" b="0" i="0" u="none" strike="noStrike" kern="1200" cap="none" spc="-150" normalizeH="0" baseline="0" noProof="0">
              <a:ln w="3175">
                <a:noFill/>
              </a:ln>
              <a:solidFill>
                <a:srgbClr val="FFFFFF"/>
              </a:solidFill>
              <a:effectLst/>
              <a:uLnTx/>
              <a:uFillTx/>
              <a:latin typeface="Segoe UI Semibold"/>
              <a:ea typeface="+mn-ea"/>
              <a:cs typeface="Segoe UI" pitchFamily="34" charset="0"/>
            </a:endParaRPr>
          </a:p>
        </p:txBody>
      </p:sp>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633910" y="1959899"/>
            <a:ext cx="3160367" cy="646331"/>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5000000000000000000" pitchFamily="2" charset="2"/>
              <a:buChar char="•"/>
              <a:tabLst/>
              <a:defRPr/>
            </a:pPr>
            <a:r>
              <a:rPr kumimoji="0" lang="en-US" sz="1800" b="1" i="0" u="none" strike="noStrike" kern="1200" cap="none" spc="0" normalizeH="0" baseline="0" noProof="0">
                <a:ln>
                  <a:noFill/>
                </a:ln>
                <a:solidFill>
                  <a:srgbClr val="2F2F2F"/>
                </a:solidFill>
                <a:effectLst/>
                <a:uLnTx/>
                <a:uFillTx/>
                <a:latin typeface="Segoe UI"/>
                <a:ea typeface="+mn-lt"/>
                <a:cs typeface="Segoe UI"/>
              </a:rPr>
              <a:t>Follow Documents</a:t>
            </a:r>
            <a:br>
              <a:rPr kumimoji="0" lang="en-US" sz="1800" b="1" i="0" u="none" strike="noStrike" kern="1200" cap="none" spc="0" normalizeH="0" baseline="0" noProof="0">
                <a:ln>
                  <a:noFill/>
                </a:ln>
                <a:solidFill>
                  <a:srgbClr val="2F2F2F"/>
                </a:solidFill>
                <a:effectLst/>
                <a:uLnTx/>
                <a:uFillTx/>
                <a:latin typeface="Segoe UI"/>
                <a:ea typeface="+mn-lt"/>
                <a:cs typeface="Segoe UI"/>
              </a:rPr>
            </a:br>
            <a:r>
              <a:rPr kumimoji="0" lang="en-US" sz="1800" b="0" i="0" u="none" strike="noStrike" kern="1200" cap="none" spc="0" normalizeH="0" baseline="0" noProof="0">
                <a:ln>
                  <a:noFill/>
                </a:ln>
                <a:solidFill>
                  <a:srgbClr val="2F2F2F"/>
                </a:solidFill>
                <a:effectLst/>
                <a:uLnTx/>
                <a:uFillTx/>
                <a:latin typeface="Segoe UI"/>
                <a:ea typeface="+mn-lt"/>
                <a:cs typeface="Segoe UI"/>
              </a:rPr>
              <a:t>André Lage </a:t>
            </a:r>
            <a:r>
              <a:rPr kumimoji="0" lang="en-US" sz="1800" b="0" i="0" u="none" strike="noStrike" kern="1200" cap="none" spc="0" normalizeH="0" baseline="0" noProof="0">
                <a:ln>
                  <a:noFill/>
                </a:ln>
                <a:solidFill>
                  <a:srgbClr val="1973B9"/>
                </a:solidFill>
                <a:effectLst/>
                <a:uLnTx/>
                <a:uFillTx/>
                <a:latin typeface="Segoe UI"/>
                <a:ea typeface="+mn-lt"/>
                <a:cs typeface="Segoe UI"/>
              </a:rPr>
              <a:t>|</a:t>
            </a:r>
            <a:r>
              <a:rPr kumimoji="0" lang="en-US" sz="1800" b="0" i="0" u="none" strike="noStrike" kern="1200" cap="none" spc="0" normalizeH="0" baseline="0" noProof="0">
                <a:ln>
                  <a:noFill/>
                </a:ln>
                <a:solidFill>
                  <a:srgbClr val="2F2F2F"/>
                </a:solidFill>
                <a:effectLst/>
                <a:uLnTx/>
                <a:uFillTx/>
                <a:latin typeface="Segoe UI"/>
                <a:ea typeface="+mn-lt"/>
                <a:cs typeface="Segoe UI"/>
              </a:rPr>
              <a:t> @aaclage</a:t>
            </a:r>
          </a:p>
        </p:txBody>
      </p:sp>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60762" y="3686021"/>
            <a:ext cx="473787" cy="437342"/>
          </a:xfrm>
          <a:prstGeom prst="rect">
            <a:avLst/>
          </a:prstGeom>
        </p:spPr>
      </p:pic>
      <p:pic>
        <p:nvPicPr>
          <p:cNvPr id="57" name="Picture 56" descr="A picture containing meter, clock&#10;&#10;Description automatically generated">
            <a:extLst>
              <a:ext uri="{FF2B5EF4-FFF2-40B4-BE49-F238E27FC236}">
                <a16:creationId xmlns:a16="http://schemas.microsoft.com/office/drawing/2014/main" id="{F75BB09E-985C-4106-AF90-713DE0AD28B6}"/>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74310" y="5129090"/>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a:ln w="3175">
                  <a:noFill/>
                </a:ln>
                <a:solidFill>
                  <a:srgbClr val="FFFFFF"/>
                </a:solidFill>
                <a:effectLst/>
                <a:uLnTx/>
                <a:uFillTx/>
                <a:latin typeface="Segoe UI Semibold"/>
                <a:ea typeface="+mn-ea"/>
                <a:cs typeface="Segoe UI"/>
              </a:rPr>
              <a:t>PnP SPFx Samples</a:t>
            </a:r>
            <a:endParaRPr kumimoji="0" lang="en-US" sz="4800" b="0" i="0" u="none" strike="noStrike" kern="1200" cap="none" spc="-150" normalizeH="0" baseline="0" noProof="0">
              <a:ln w="3175">
                <a:noFill/>
              </a:ln>
              <a:solidFill>
                <a:srgbClr val="FFFFFF"/>
              </a:solidFill>
              <a:effectLst/>
              <a:uLnTx/>
              <a:uFillTx/>
              <a:latin typeface="Segoe UI Semibold"/>
              <a:ea typeface="+mn-ea"/>
              <a:cs typeface="Segoe UI" pitchFamily="34" charset="0"/>
            </a:endParaRPr>
          </a:p>
        </p:txBody>
      </p:sp>
      <p:pic>
        <p:nvPicPr>
          <p:cNvPr id="52" name="Picture 51" descr="A picture containing meter, clock&#10;&#10;Description automatically generated">
            <a:extLst>
              <a:ext uri="{FF2B5EF4-FFF2-40B4-BE49-F238E27FC236}">
                <a16:creationId xmlns:a16="http://schemas.microsoft.com/office/drawing/2014/main" id="{CF3D1E12-E9E6-4A86-9FC7-235AB8E3D39A}"/>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90087" y="4184068"/>
            <a:ext cx="473787" cy="437342"/>
          </a:xfrm>
          <a:prstGeom prst="rect">
            <a:avLst/>
          </a:prstGeom>
        </p:spPr>
      </p:pic>
      <p:pic>
        <p:nvPicPr>
          <p:cNvPr id="56" name="Picture 55" descr="A picture containing meter, clock&#10;&#10;Description automatically generated">
            <a:extLst>
              <a:ext uri="{FF2B5EF4-FFF2-40B4-BE49-F238E27FC236}">
                <a16:creationId xmlns:a16="http://schemas.microsoft.com/office/drawing/2014/main" id="{F10722E0-C750-4C8E-97E9-08292467EB2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554619" y="5347761"/>
            <a:ext cx="473787" cy="437342"/>
          </a:xfrm>
          <a:prstGeom prst="rect">
            <a:avLst/>
          </a:prstGeom>
        </p:spPr>
      </p:pic>
      <p:pic>
        <p:nvPicPr>
          <p:cNvPr id="1024" name="Picture 1023">
            <a:extLst>
              <a:ext uri="{FF2B5EF4-FFF2-40B4-BE49-F238E27FC236}">
                <a16:creationId xmlns:a16="http://schemas.microsoft.com/office/drawing/2014/main" id="{DC26114D-A16F-42DF-ADC6-58FAFE4300D2}"/>
              </a:ext>
            </a:extLst>
          </p:cNvPr>
          <p:cNvPicPr>
            <a:picLocks noChangeAspect="1"/>
          </p:cNvPicPr>
          <p:nvPr/>
        </p:nvPicPr>
        <p:blipFill>
          <a:blip r:embed="rId4"/>
          <a:stretch>
            <a:fillRect/>
          </a:stretch>
        </p:blipFill>
        <p:spPr>
          <a:xfrm>
            <a:off x="-2046684" y="3075341"/>
            <a:ext cx="739136" cy="192250"/>
          </a:xfrm>
          <a:prstGeom prst="rect">
            <a:avLst/>
          </a:prstGeom>
        </p:spPr>
      </p:pic>
      <p:pic>
        <p:nvPicPr>
          <p:cNvPr id="45" name="Picture 44" descr="A picture containing meter, clock&#10;&#10;Description automatically generated">
            <a:extLst>
              <a:ext uri="{FF2B5EF4-FFF2-40B4-BE49-F238E27FC236}">
                <a16:creationId xmlns:a16="http://schemas.microsoft.com/office/drawing/2014/main" id="{78A08874-6278-CB32-E7F2-D2834EEFA8F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8476" y="2780720"/>
            <a:ext cx="473787" cy="437342"/>
          </a:xfrm>
          <a:prstGeom prst="rect">
            <a:avLst/>
          </a:prstGeom>
        </p:spPr>
      </p:pic>
      <p:pic>
        <p:nvPicPr>
          <p:cNvPr id="47" name="Picture 46" descr="A picture containing meter, clock&#10;&#10;Description automatically generated">
            <a:extLst>
              <a:ext uri="{FF2B5EF4-FFF2-40B4-BE49-F238E27FC236}">
                <a16:creationId xmlns:a16="http://schemas.microsoft.com/office/drawing/2014/main" id="{21375090-F5B0-6850-3359-584EB63DAD8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615497" y="5868731"/>
            <a:ext cx="473787" cy="437342"/>
          </a:xfrm>
          <a:prstGeom prst="rect">
            <a:avLst/>
          </a:prstGeom>
        </p:spPr>
      </p:pic>
      <p:pic>
        <p:nvPicPr>
          <p:cNvPr id="48" name="Picture 47" descr="A picture containing meter, clock&#10;&#10;Description automatically generated">
            <a:extLst>
              <a:ext uri="{FF2B5EF4-FFF2-40B4-BE49-F238E27FC236}">
                <a16:creationId xmlns:a16="http://schemas.microsoft.com/office/drawing/2014/main" id="{BC2590F4-879C-1B5B-9420-25DDC88442EB}"/>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650499" y="3267591"/>
            <a:ext cx="473787" cy="437342"/>
          </a:xfrm>
          <a:prstGeom prst="rect">
            <a:avLst/>
          </a:prstGeom>
        </p:spPr>
      </p:pic>
      <p:sp>
        <p:nvSpPr>
          <p:cNvPr id="2" name="Title 1">
            <a:extLst>
              <a:ext uri="{FF2B5EF4-FFF2-40B4-BE49-F238E27FC236}">
                <a16:creationId xmlns:a16="http://schemas.microsoft.com/office/drawing/2014/main" id="{4EDF62F3-12E9-44F2-ADF4-F7AEA5750C8C}"/>
              </a:ext>
            </a:extLst>
          </p:cNvPr>
          <p:cNvSpPr>
            <a:spLocks noGrp="1" noRot="1" noMove="1" noResize="1" noEditPoints="1" noAdjustHandles="1" noChangeArrowheads="1" noChangeShapeType="1"/>
          </p:cNvSpPr>
          <p:nvPr>
            <p:ph type="title"/>
          </p:nvPr>
        </p:nvSpPr>
        <p:spPr>
          <a:xfrm>
            <a:off x="1011155" y="295274"/>
            <a:ext cx="11153048" cy="917575"/>
          </a:xfrm>
          <a:effectLst/>
        </p:spPr>
        <p:txBody>
          <a:bodyPr/>
          <a:lstStyle/>
          <a:p>
            <a:r>
              <a:rPr lang="en-US">
                <a:cs typeface="Segoe UI"/>
              </a:rPr>
              <a:t>PnP SPFx Samples</a:t>
            </a:r>
            <a:endParaRPr lang="en-US"/>
          </a:p>
        </p:txBody>
      </p:sp>
      <p:grpSp>
        <p:nvGrpSpPr>
          <p:cNvPr id="23" name="Group 22">
            <a:extLst>
              <a:ext uri="{FF2B5EF4-FFF2-40B4-BE49-F238E27FC236}">
                <a16:creationId xmlns:a16="http://schemas.microsoft.com/office/drawing/2014/main" id="{D76A1030-867A-4AB2-41F3-FB292547FD2F}"/>
              </a:ext>
            </a:extLst>
          </p:cNvPr>
          <p:cNvGrpSpPr/>
          <p:nvPr/>
        </p:nvGrpSpPr>
        <p:grpSpPr>
          <a:xfrm>
            <a:off x="13569557" y="551130"/>
            <a:ext cx="8281877" cy="6661577"/>
            <a:chOff x="4154598" y="135888"/>
            <a:chExt cx="8281877" cy="6661577"/>
          </a:xfrm>
        </p:grpSpPr>
        <p:pic>
          <p:nvPicPr>
            <p:cNvPr id="24" name="Picture 2" descr="Page Navigator">
              <a:extLst>
                <a:ext uri="{FF2B5EF4-FFF2-40B4-BE49-F238E27FC236}">
                  <a16:creationId xmlns:a16="http://schemas.microsoft.com/office/drawing/2014/main" id="{407291A6-9AE1-CEEF-B7A8-38C77B9AB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7154" y="135888"/>
              <a:ext cx="5278514" cy="289380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5" name="Picture 6" descr="Awards">
              <a:extLst>
                <a:ext uri="{FF2B5EF4-FFF2-40B4-BE49-F238E27FC236}">
                  <a16:creationId xmlns:a16="http://schemas.microsoft.com/office/drawing/2014/main" id="{CA655EF9-868E-08D2-7B9A-4E6A1D5F9F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995" r="13403"/>
            <a:stretch/>
          </p:blipFill>
          <p:spPr bwMode="auto">
            <a:xfrm>
              <a:off x="7105574" y="2723334"/>
              <a:ext cx="5330901" cy="407413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4" descr="property pane view">
              <a:extLst>
                <a:ext uri="{FF2B5EF4-FFF2-40B4-BE49-F238E27FC236}">
                  <a16:creationId xmlns:a16="http://schemas.microsoft.com/office/drawing/2014/main" id="{04071F7F-A3C6-AA59-F3F9-E3F3793D70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598" y="2318983"/>
              <a:ext cx="5330901" cy="333256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4F0F33E4-084E-8FA7-4581-DB018FBF1187}"/>
              </a:ext>
            </a:extLst>
          </p:cNvPr>
          <p:cNvPicPr>
            <a:picLocks noChangeAspect="1"/>
          </p:cNvPicPr>
          <p:nvPr/>
        </p:nvPicPr>
        <p:blipFill>
          <a:blip r:embed="rId8"/>
          <a:stretch>
            <a:fillRect/>
          </a:stretch>
        </p:blipFill>
        <p:spPr>
          <a:xfrm>
            <a:off x="4411183" y="-25187"/>
            <a:ext cx="8388823" cy="6767147"/>
          </a:xfrm>
          <a:prstGeom prst="rect">
            <a:avLst/>
          </a:prstGeom>
          <a:scene3d>
            <a:camera prst="isometricOffAxis2Left"/>
            <a:lightRig rig="threePt" dir="t"/>
          </a:scene3d>
        </p:spPr>
      </p:pic>
      <p:sp>
        <p:nvSpPr>
          <p:cNvPr id="3" name="Text Placeholder 2">
            <a:extLst>
              <a:ext uri="{FF2B5EF4-FFF2-40B4-BE49-F238E27FC236}">
                <a16:creationId xmlns:a16="http://schemas.microsoft.com/office/drawing/2014/main" id="{CBDC9C38-872E-4048-96FE-C321FEF21EC1}"/>
              </a:ext>
            </a:extLst>
          </p:cNvPr>
          <p:cNvSpPr>
            <a:spLocks noGrp="1" noRot="1" noMove="1" noResize="1" noEditPoints="1" noAdjustHandles="1" noChangeArrowheads="1" noChangeShapeType="1"/>
          </p:cNvSpPr>
          <p:nvPr>
            <p:ph type="body" sz="quarter" idx="10"/>
          </p:nvPr>
        </p:nvSpPr>
        <p:spPr>
          <a:xfrm>
            <a:off x="254888" y="1132102"/>
            <a:ext cx="5963349" cy="5545181"/>
          </a:xfrm>
        </p:spPr>
        <p:txBody>
          <a:bodyPr vert="horz" wrap="square" lIns="146304" tIns="91440" rIns="146304" bIns="91440" rtlCol="0" anchor="t">
            <a:noAutofit/>
          </a:bodyPr>
          <a:lstStyle/>
          <a:p>
            <a:pPr lvl="1">
              <a:lnSpc>
                <a:spcPct val="100000"/>
              </a:lnSpc>
              <a:spcBef>
                <a:spcPts val="384"/>
              </a:spcBef>
            </a:pPr>
            <a:r>
              <a:rPr lang="en-US" b="1" dirty="0">
                <a:cs typeface="Segoe UI"/>
                <a:hlinkClick r:id="rId9"/>
              </a:rPr>
              <a:t>https://aka.ms/spfx-extensions</a:t>
            </a:r>
            <a:r>
              <a:rPr lang="en-US" b="1" dirty="0">
                <a:cs typeface="Segoe UI"/>
              </a:rPr>
              <a:t> </a:t>
            </a:r>
          </a:p>
          <a:p>
            <a:pPr lvl="1">
              <a:lnSpc>
                <a:spcPct val="100000"/>
              </a:lnSpc>
              <a:spcBef>
                <a:spcPts val="384"/>
              </a:spcBef>
            </a:pPr>
            <a:r>
              <a:rPr lang="en-US" b="1" dirty="0">
                <a:cs typeface="Segoe UI"/>
                <a:hlinkClick r:id="rId10"/>
              </a:rPr>
              <a:t>https://aka.ms/spfx-webparts</a:t>
            </a:r>
            <a:r>
              <a:rPr lang="en-US" b="1" dirty="0">
                <a:cs typeface="Segoe UI"/>
              </a:rPr>
              <a:t> </a:t>
            </a:r>
            <a:endParaRPr lang="en-US" b="1" dirty="0">
              <a:ea typeface="+mn-lt"/>
              <a:cs typeface="+mn-lt"/>
            </a:endParaRPr>
          </a:p>
          <a:p>
            <a:pPr marL="285750" indent="-285750">
              <a:buFont typeface="Arial" panose="05000000000000000000" pitchFamily="2" charset="2"/>
              <a:buChar char="•"/>
            </a:pPr>
            <a:r>
              <a:rPr lang="en-US" sz="2800" b="1" dirty="0">
                <a:latin typeface="+mn-lt"/>
                <a:ea typeface="+mn-lt"/>
                <a:cs typeface="+mn-lt"/>
              </a:rPr>
              <a:t>Pages Hierarchy</a:t>
            </a:r>
            <a:br>
              <a:rPr lang="en-US" sz="2800" b="1" dirty="0">
                <a:latin typeface="+mn-lt"/>
                <a:ea typeface="+mn-lt"/>
                <a:cs typeface="+mn-lt"/>
              </a:rPr>
            </a:br>
            <a:r>
              <a:rPr lang="en-US" sz="2800" dirty="0" err="1">
                <a:latin typeface="Segoe UI"/>
                <a:ea typeface="+mn-lt"/>
                <a:cs typeface="+mn-lt"/>
              </a:rPr>
              <a:t>SlowRobot</a:t>
            </a:r>
            <a:endParaRPr lang="en-US" sz="2800" dirty="0">
              <a:latin typeface="Segoe UI"/>
              <a:ea typeface="+mn-lt"/>
              <a:cs typeface="+mn-lt"/>
            </a:endParaRPr>
          </a:p>
          <a:p>
            <a:pPr marL="285750" indent="-285750">
              <a:buFont typeface="Arial" panose="05000000000000000000" pitchFamily="2" charset="2"/>
              <a:buChar char="•"/>
            </a:pPr>
            <a:r>
              <a:rPr lang="en-US" sz="2800" b="1" dirty="0">
                <a:latin typeface="+mn-lt"/>
                <a:ea typeface="+mn-lt"/>
                <a:cs typeface="+mn-lt"/>
              </a:rPr>
              <a:t>My Awards</a:t>
            </a:r>
            <a:br>
              <a:rPr lang="en-US" sz="2800" b="1" dirty="0">
                <a:latin typeface="+mn-lt"/>
                <a:ea typeface="+mn-lt"/>
                <a:cs typeface="+mn-lt"/>
              </a:rPr>
            </a:br>
            <a:r>
              <a:rPr lang="en-US" sz="2800" dirty="0">
                <a:latin typeface="Segoe UI"/>
                <a:ea typeface="+mn-lt"/>
                <a:cs typeface="+mn-lt"/>
              </a:rPr>
              <a:t>Luis </a:t>
            </a:r>
            <a:r>
              <a:rPr lang="en-US" sz="2800" dirty="0" err="1">
                <a:latin typeface="Segoe UI"/>
                <a:ea typeface="+mn-lt"/>
                <a:cs typeface="+mn-lt"/>
              </a:rPr>
              <a:t>Manez</a:t>
            </a:r>
            <a:r>
              <a:rPr lang="en-US" sz="2800" dirty="0">
                <a:latin typeface="Segoe UI"/>
                <a:ea typeface="+mn-lt"/>
                <a:cs typeface="+mn-lt"/>
              </a:rPr>
              <a:t> </a:t>
            </a:r>
            <a:r>
              <a:rPr lang="en-US" sz="2800" dirty="0">
                <a:solidFill>
                  <a:srgbClr val="1973B9"/>
                </a:solidFill>
                <a:latin typeface="Segoe UI"/>
                <a:ea typeface="+mn-lt"/>
                <a:cs typeface="+mn-lt"/>
              </a:rPr>
              <a:t>|</a:t>
            </a:r>
            <a:r>
              <a:rPr lang="en-US" sz="2800" dirty="0">
                <a:latin typeface="Segoe UI"/>
                <a:ea typeface="+mn-lt"/>
                <a:cs typeface="+mn-lt"/>
              </a:rPr>
              <a:t> </a:t>
            </a:r>
            <a:r>
              <a:rPr lang="en-US" sz="2800" dirty="0" err="1">
                <a:latin typeface="Segoe UI"/>
                <a:ea typeface="+mn-lt"/>
                <a:cs typeface="+mn-lt"/>
              </a:rPr>
              <a:t>luismanez</a:t>
            </a:r>
            <a:r>
              <a:rPr lang="en-US" sz="2800" dirty="0">
                <a:latin typeface="Segoe UI"/>
                <a:ea typeface="+mn-lt"/>
                <a:cs typeface="+mn-lt"/>
              </a:rPr>
              <a:t> </a:t>
            </a:r>
          </a:p>
          <a:p>
            <a:pPr marL="285750" indent="-285750">
              <a:buFont typeface="Arial" panose="05000000000000000000" pitchFamily="2" charset="2"/>
              <a:buChar char="•"/>
            </a:pPr>
            <a:r>
              <a:rPr lang="en-US" sz="2800" b="1" dirty="0">
                <a:latin typeface="+mn-lt"/>
                <a:ea typeface="+mn-lt"/>
                <a:cs typeface="+mn-lt"/>
              </a:rPr>
              <a:t>Palette Picker</a:t>
            </a:r>
            <a:br>
              <a:rPr lang="en-US" sz="2800" b="1" dirty="0">
                <a:latin typeface="+mn-lt"/>
                <a:ea typeface="+mn-lt"/>
                <a:cs typeface="+mn-lt"/>
              </a:rPr>
            </a:br>
            <a:r>
              <a:rPr lang="en-US" sz="2800" dirty="0" err="1">
                <a:latin typeface="Segoe UI"/>
                <a:ea typeface="+mn-lt"/>
                <a:cs typeface="+mn-lt"/>
              </a:rPr>
              <a:t>flowerbot</a:t>
            </a:r>
            <a:endParaRPr lang="en-US" sz="2800" dirty="0">
              <a:latin typeface="Segoe UI"/>
              <a:ea typeface="+mn-lt"/>
              <a:cs typeface="+mn-lt"/>
            </a:endParaRPr>
          </a:p>
          <a:p>
            <a:pPr marL="285750" indent="-285750">
              <a:buFont typeface="Arial" panose="05000000000000000000" pitchFamily="2" charset="2"/>
              <a:buChar char="•"/>
            </a:pPr>
            <a:endParaRPr lang="en-US" sz="2800" dirty="0">
              <a:latin typeface="Segoe UI"/>
              <a:ea typeface="+mn-lt"/>
              <a:cs typeface="+mn-lt"/>
            </a:endParaRPr>
          </a:p>
          <a:p>
            <a:pPr marL="285750" indent="-285750">
              <a:buFont typeface="Arial" panose="05000000000000000000" pitchFamily="2" charset="2"/>
              <a:buChar char="•"/>
            </a:pPr>
            <a:endParaRPr lang="en-US" sz="2800" dirty="0">
              <a:latin typeface="Segoe UI"/>
              <a:ea typeface="+mn-lt"/>
              <a:cs typeface="+mn-lt"/>
            </a:endParaRPr>
          </a:p>
          <a:p>
            <a:pPr marL="285750" indent="-285750">
              <a:buFont typeface="Arial" panose="05000000000000000000" pitchFamily="2" charset="2"/>
              <a:buChar char="•"/>
            </a:pPr>
            <a:endParaRPr lang="en-US" sz="2800" dirty="0">
              <a:latin typeface="Segoe UI"/>
              <a:ea typeface="+mn-lt"/>
              <a:cs typeface="+mn-lt"/>
            </a:endParaRPr>
          </a:p>
          <a:p>
            <a:pPr marL="285750" indent="-285750">
              <a:buFont typeface="Arial" panose="05000000000000000000" pitchFamily="2" charset="2"/>
              <a:buChar char="•"/>
            </a:pPr>
            <a:endParaRPr lang="en-US" sz="2800" dirty="0">
              <a:latin typeface="Segoe UI"/>
              <a:ea typeface="+mn-lt"/>
              <a:cs typeface="+mn-lt"/>
            </a:endParaRPr>
          </a:p>
          <a:p>
            <a:pPr marL="285750" indent="-285750">
              <a:buFont typeface="Arial" panose="05000000000000000000" pitchFamily="2" charset="2"/>
              <a:buChar char="•"/>
            </a:pPr>
            <a:endParaRPr lang="en-US" sz="2800" dirty="0">
              <a:latin typeface="Segoe UI"/>
              <a:ea typeface="+mn-lt"/>
              <a:cs typeface="+mn-lt"/>
            </a:endParaRPr>
          </a:p>
          <a:p>
            <a:pPr marL="285750" indent="-285750">
              <a:buFont typeface="Arial" panose="05000000000000000000" pitchFamily="2" charset="2"/>
              <a:buChar char="•"/>
            </a:pPr>
            <a:endParaRPr lang="en-US" sz="2800" dirty="0">
              <a:latin typeface="Segoe UI"/>
              <a:ea typeface="+mn-lt"/>
              <a:cs typeface="+mn-lt"/>
            </a:endParaRPr>
          </a:p>
          <a:p>
            <a:pPr marL="285750" indent="-285750">
              <a:buFont typeface="Arial" panose="05000000000000000000" pitchFamily="2" charset="2"/>
              <a:buChar char="•"/>
            </a:pPr>
            <a:endParaRPr lang="en-US" sz="2800" dirty="0">
              <a:latin typeface="Segoe UI"/>
              <a:ea typeface="+mn-lt"/>
              <a:cs typeface="+mn-lt"/>
            </a:endParaRPr>
          </a:p>
          <a:p>
            <a:pPr marL="285750" indent="-285750">
              <a:buFont typeface="Arial" panose="05000000000000000000" pitchFamily="2" charset="2"/>
              <a:buChar char="•"/>
            </a:pPr>
            <a:endParaRPr lang="en-US" sz="2800" dirty="0">
              <a:latin typeface="Segoe UI"/>
              <a:ea typeface="+mn-lt"/>
              <a:cs typeface="+mn-lt"/>
            </a:endParaRPr>
          </a:p>
          <a:p>
            <a:pPr marL="285750" indent="-285750">
              <a:buFont typeface="Arial" panose="05000000000000000000" pitchFamily="2" charset="2"/>
              <a:buChar char="•"/>
            </a:pPr>
            <a:endParaRPr lang="en-US" sz="2800" dirty="0">
              <a:latin typeface="Segoe UI"/>
              <a:ea typeface="+mn-lt"/>
              <a:cs typeface="+mn-lt"/>
            </a:endParaRPr>
          </a:p>
          <a:p>
            <a:pPr marL="285750" indent="-285750">
              <a:buFont typeface="Arial" panose="05000000000000000000" pitchFamily="2" charset="2"/>
              <a:buChar char="•"/>
            </a:pPr>
            <a:endParaRPr lang="en-US" sz="2800" dirty="0">
              <a:latin typeface="Segoe UI"/>
              <a:ea typeface="+mn-lt"/>
              <a:cs typeface="+mn-lt"/>
            </a:endParaRPr>
          </a:p>
          <a:p>
            <a:pPr marL="285750" indent="-285750">
              <a:buFont typeface="Arial" panose="05000000000000000000" pitchFamily="2" charset="2"/>
              <a:buChar char="•"/>
            </a:pPr>
            <a:endParaRPr lang="en-US" sz="2800" dirty="0">
              <a:latin typeface="Segoe UI"/>
              <a:ea typeface="+mn-lt"/>
              <a:cs typeface="+mn-lt"/>
            </a:endParaRPr>
          </a:p>
        </p:txBody>
      </p:sp>
    </p:spTree>
    <p:extLst>
      <p:ext uri="{BB962C8B-B14F-4D97-AF65-F5344CB8AC3E}">
        <p14:creationId xmlns:p14="http://schemas.microsoft.com/office/powerpoint/2010/main" val="28309336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213405" cy="5545181"/>
          </a:xfrm>
        </p:spPr>
        <p:txBody>
          <a:bodyPr vert="horz" wrap="square" lIns="146304" tIns="91440" rIns="146304" bIns="91440" rtlCol="0" anchor="t">
            <a:noAutofit/>
          </a:bodyPr>
          <a:lstStyle/>
          <a:p>
            <a:pPr lvl="1"/>
            <a:r>
              <a:rPr lang="en-US" sz="2000" b="1" dirty="0">
                <a:cs typeface="Segoe UI"/>
                <a:hlinkClick r:id="rId3"/>
              </a:rPr>
              <a:t>https://aka.ms/spfx-aces</a:t>
            </a:r>
            <a:r>
              <a:rPr lang="en-US" sz="2000" b="1" dirty="0">
                <a:cs typeface="Segoe UI"/>
              </a:rPr>
              <a:t> </a:t>
            </a:r>
          </a:p>
          <a:p>
            <a:pPr lvl="1"/>
            <a:endParaRPr lang="en-US" sz="2000" b="1" dirty="0">
              <a:cs typeface="Segoe UI"/>
            </a:endParaRPr>
          </a:p>
          <a:p>
            <a:pPr lvl="1"/>
            <a:r>
              <a:rPr lang="en-US" sz="2000" b="1" dirty="0">
                <a:latin typeface="+mn-lt"/>
                <a:ea typeface="+mn-lt"/>
                <a:cs typeface="+mn-lt"/>
              </a:rPr>
              <a:t>Public Holidays</a:t>
            </a:r>
            <a:br>
              <a:rPr lang="en-US" sz="2000" b="1" dirty="0">
                <a:latin typeface="+mn-lt"/>
                <a:ea typeface="+mn-lt"/>
                <a:cs typeface="+mn-lt"/>
              </a:rPr>
            </a:br>
            <a:r>
              <a:rPr lang="en-US" sz="2000" dirty="0" err="1">
                <a:latin typeface="Segoe UI"/>
                <a:ea typeface="+mn-lt"/>
                <a:cs typeface="+mn-lt"/>
              </a:rPr>
              <a:t>Nanddeep</a:t>
            </a:r>
            <a:r>
              <a:rPr lang="en-US" sz="2000" dirty="0">
                <a:latin typeface="Segoe UI"/>
                <a:ea typeface="+mn-lt"/>
                <a:cs typeface="+mn-lt"/>
              </a:rPr>
              <a:t> </a:t>
            </a:r>
            <a:r>
              <a:rPr lang="en-US" sz="2000" dirty="0" err="1">
                <a:latin typeface="Segoe UI"/>
                <a:ea typeface="+mn-lt"/>
                <a:cs typeface="+mn-lt"/>
              </a:rPr>
              <a:t>Nachan</a:t>
            </a:r>
            <a:r>
              <a:rPr lang="en-US" sz="2000" dirty="0">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@NanddeepNachan</a:t>
            </a:r>
          </a:p>
          <a:p>
            <a:pPr lvl="1"/>
            <a:endParaRPr lang="en-US" sz="2000" b="1" dirty="0">
              <a:cs typeface="Segoe UI"/>
            </a:endParaRPr>
          </a:p>
          <a:p>
            <a:pPr lvl="1"/>
            <a:endParaRPr lang="en-US" sz="2000" b="1" dirty="0">
              <a:ea typeface="+mn-lt"/>
              <a:cs typeface="+mn-lt"/>
            </a:endParaRPr>
          </a:p>
          <a:p>
            <a:endParaRPr lang="en-US" sz="2000" dirty="0">
              <a:latin typeface="+mn-lt"/>
              <a:ea typeface="+mn-lt"/>
              <a:cs typeface="+mn-lt"/>
            </a:endParaRPr>
          </a:p>
          <a:p>
            <a:pPr algn="ctr"/>
            <a:r>
              <a:rPr lang="en-US" sz="2000" b="1" dirty="0">
                <a:solidFill>
                  <a:srgbClr val="0078D4"/>
                </a:solidFill>
                <a:latin typeface="Segoe UI"/>
                <a:ea typeface="+mn-lt"/>
                <a:cs typeface="Segoe UI"/>
              </a:rPr>
              <a:t>*** We Love New Samples ***</a:t>
            </a: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descr="A picture containing meter, clock&#10;&#10;Description automatically generated">
            <a:extLst>
              <a:ext uri="{FF2B5EF4-FFF2-40B4-BE49-F238E27FC236}">
                <a16:creationId xmlns:a16="http://schemas.microsoft.com/office/drawing/2014/main" id="{4B3DC786-3281-49CB-990F-C9AF6A1EF34D}"/>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16466" y="3777208"/>
            <a:ext cx="473787" cy="437342"/>
          </a:xfrm>
          <a:prstGeom prst="rect">
            <a:avLst/>
          </a:prstGeom>
        </p:spPr>
      </p:pic>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5" name="Picture 34" descr="A picture containing meter, clock&#10;&#10;Description automatically generated">
            <a:extLst>
              <a:ext uri="{FF2B5EF4-FFF2-40B4-BE49-F238E27FC236}">
                <a16:creationId xmlns:a16="http://schemas.microsoft.com/office/drawing/2014/main" id="{3EA1BE2F-C398-4574-953D-B75DC66915F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23869" y="1651446"/>
            <a:ext cx="473787" cy="437342"/>
          </a:xfrm>
          <a:prstGeom prst="rect">
            <a:avLst/>
          </a:prstGeom>
        </p:spPr>
      </p:pic>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pic>
        <p:nvPicPr>
          <p:cNvPr id="20" name="Picture 19">
            <a:extLst>
              <a:ext uri="{FF2B5EF4-FFF2-40B4-BE49-F238E27FC236}">
                <a16:creationId xmlns:a16="http://schemas.microsoft.com/office/drawing/2014/main" id="{9B2A0845-6AF2-4F39-91A2-30BF3EA9B2DB}"/>
              </a:ext>
            </a:extLst>
          </p:cNvPr>
          <p:cNvPicPr>
            <a:picLocks noChangeAspect="1"/>
          </p:cNvPicPr>
          <p:nvPr/>
        </p:nvPicPr>
        <p:blipFill rotWithShape="1">
          <a:blip r:embed="rId5"/>
          <a:srcRect l="1746" t="7536" r="2146"/>
          <a:stretch/>
        </p:blipFill>
        <p:spPr>
          <a:xfrm>
            <a:off x="-4472377" y="509732"/>
            <a:ext cx="917260" cy="216657"/>
          </a:xfrm>
          <a:prstGeom prst="rect">
            <a:avLst/>
          </a:prstGeom>
        </p:spPr>
      </p:pic>
      <p:pic>
        <p:nvPicPr>
          <p:cNvPr id="30" name="Picture 29" descr="A picture containing meter, clock&#10;&#10;Description automatically generated">
            <a:extLst>
              <a:ext uri="{FF2B5EF4-FFF2-40B4-BE49-F238E27FC236}">
                <a16:creationId xmlns:a16="http://schemas.microsoft.com/office/drawing/2014/main" id="{FE3E4880-8246-4225-8227-50B90546E26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42368" y="3400512"/>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040521"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1" name="Picture 40">
            <a:extLst>
              <a:ext uri="{FF2B5EF4-FFF2-40B4-BE49-F238E27FC236}">
                <a16:creationId xmlns:a16="http://schemas.microsoft.com/office/drawing/2014/main" id="{48217581-ED70-47B6-9458-1D5026B47036}"/>
              </a:ext>
            </a:extLst>
          </p:cNvPr>
          <p:cNvPicPr>
            <a:picLocks noChangeAspect="1"/>
          </p:cNvPicPr>
          <p:nvPr/>
        </p:nvPicPr>
        <p:blipFill rotWithShape="1">
          <a:blip r:embed="rId5"/>
          <a:srcRect l="1746" t="7536" r="2146"/>
          <a:stretch/>
        </p:blipFill>
        <p:spPr>
          <a:xfrm>
            <a:off x="-6504802" y="3231537"/>
            <a:ext cx="917260" cy="216657"/>
          </a:xfrm>
          <a:prstGeom prst="rect">
            <a:avLst/>
          </a:prstGeom>
        </p:spPr>
      </p:pic>
      <p:pic>
        <p:nvPicPr>
          <p:cNvPr id="42" name="Picture 41">
            <a:extLst>
              <a:ext uri="{FF2B5EF4-FFF2-40B4-BE49-F238E27FC236}">
                <a16:creationId xmlns:a16="http://schemas.microsoft.com/office/drawing/2014/main" id="{C1D92697-A3F3-4C62-AFB8-F4772E07A236}"/>
              </a:ext>
            </a:extLst>
          </p:cNvPr>
          <p:cNvPicPr>
            <a:picLocks noChangeAspect="1"/>
          </p:cNvPicPr>
          <p:nvPr/>
        </p:nvPicPr>
        <p:blipFill rotWithShape="1">
          <a:blip r:embed="rId5"/>
          <a:srcRect l="1746" t="7536" r="2146"/>
          <a:stretch/>
        </p:blipFill>
        <p:spPr>
          <a:xfrm>
            <a:off x="-4986085" y="3828111"/>
            <a:ext cx="917260" cy="216657"/>
          </a:xfrm>
          <a:prstGeom prst="rect">
            <a:avLst/>
          </a:prstGeom>
        </p:spPr>
      </p:pic>
      <p:pic>
        <p:nvPicPr>
          <p:cNvPr id="43" name="Picture 42">
            <a:extLst>
              <a:ext uri="{FF2B5EF4-FFF2-40B4-BE49-F238E27FC236}">
                <a16:creationId xmlns:a16="http://schemas.microsoft.com/office/drawing/2014/main" id="{0B52C034-3851-49FA-AF03-53B4CD361636}"/>
              </a:ext>
            </a:extLst>
          </p:cNvPr>
          <p:cNvPicPr>
            <a:picLocks noChangeAspect="1"/>
          </p:cNvPicPr>
          <p:nvPr/>
        </p:nvPicPr>
        <p:blipFill rotWithShape="1">
          <a:blip r:embed="rId5"/>
          <a:srcRect l="1746" t="7536" r="2146"/>
          <a:stretch/>
        </p:blipFill>
        <p:spPr>
          <a:xfrm>
            <a:off x="-4590671" y="4236080"/>
            <a:ext cx="917260" cy="216657"/>
          </a:xfrm>
          <a:prstGeom prst="rect">
            <a:avLst/>
          </a:prstGeom>
        </p:spPr>
      </p:pic>
      <p:pic>
        <p:nvPicPr>
          <p:cNvPr id="44" name="Picture 43">
            <a:extLst>
              <a:ext uri="{FF2B5EF4-FFF2-40B4-BE49-F238E27FC236}">
                <a16:creationId xmlns:a16="http://schemas.microsoft.com/office/drawing/2014/main" id="{7FBACC14-C566-4C70-B872-3E028C83152C}"/>
              </a:ext>
            </a:extLst>
          </p:cNvPr>
          <p:cNvPicPr>
            <a:picLocks noChangeAspect="1"/>
          </p:cNvPicPr>
          <p:nvPr/>
        </p:nvPicPr>
        <p:blipFill rotWithShape="1">
          <a:blip r:embed="rId5"/>
          <a:srcRect l="1746" t="7536" r="2146"/>
          <a:stretch/>
        </p:blipFill>
        <p:spPr>
          <a:xfrm>
            <a:off x="-5836540" y="4731234"/>
            <a:ext cx="917260" cy="216657"/>
          </a:xfrm>
          <a:prstGeom prst="rect">
            <a:avLst/>
          </a:prstGeom>
        </p:spPr>
      </p:pic>
      <p:pic>
        <p:nvPicPr>
          <p:cNvPr id="45" name="Picture 44">
            <a:extLst>
              <a:ext uri="{FF2B5EF4-FFF2-40B4-BE49-F238E27FC236}">
                <a16:creationId xmlns:a16="http://schemas.microsoft.com/office/drawing/2014/main" id="{40CF2C15-426E-48DF-A8EE-84AEBD78791E}"/>
              </a:ext>
            </a:extLst>
          </p:cNvPr>
          <p:cNvPicPr>
            <a:picLocks noChangeAspect="1"/>
          </p:cNvPicPr>
          <p:nvPr/>
        </p:nvPicPr>
        <p:blipFill rotWithShape="1">
          <a:blip r:embed="rId5"/>
          <a:srcRect l="1746" t="7536" r="2146"/>
          <a:stretch/>
        </p:blipFill>
        <p:spPr>
          <a:xfrm>
            <a:off x="-5541062" y="5199509"/>
            <a:ext cx="917260" cy="216657"/>
          </a:xfrm>
          <a:prstGeom prst="rect">
            <a:avLst/>
          </a:prstGeom>
        </p:spPr>
      </p:pic>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99799" y="4480718"/>
            <a:ext cx="473787" cy="437342"/>
          </a:xfrm>
          <a:prstGeom prst="rect">
            <a:avLst/>
          </a:prstGeom>
        </p:spPr>
      </p:pic>
      <p:pic>
        <p:nvPicPr>
          <p:cNvPr id="49" name="Picture 48">
            <a:extLst>
              <a:ext uri="{FF2B5EF4-FFF2-40B4-BE49-F238E27FC236}">
                <a16:creationId xmlns:a16="http://schemas.microsoft.com/office/drawing/2014/main" id="{B107DBC6-6BA1-43C8-BECB-DA10BD715758}"/>
              </a:ext>
            </a:extLst>
          </p:cNvPr>
          <p:cNvPicPr>
            <a:picLocks noChangeAspect="1"/>
          </p:cNvPicPr>
          <p:nvPr/>
        </p:nvPicPr>
        <p:blipFill rotWithShape="1">
          <a:blip r:embed="rId5"/>
          <a:srcRect l="1746" t="7536" r="2146"/>
          <a:stretch/>
        </p:blipFill>
        <p:spPr>
          <a:xfrm>
            <a:off x="-1825516" y="5515959"/>
            <a:ext cx="1166814" cy="275602"/>
          </a:xfrm>
          <a:prstGeom prst="rect">
            <a:avLst/>
          </a:prstGeom>
        </p:spPr>
      </p:pic>
      <p:pic>
        <p:nvPicPr>
          <p:cNvPr id="50" name="Picture 49">
            <a:extLst>
              <a:ext uri="{FF2B5EF4-FFF2-40B4-BE49-F238E27FC236}">
                <a16:creationId xmlns:a16="http://schemas.microsoft.com/office/drawing/2014/main" id="{9B2D6D50-33E6-42C7-87E6-9E706CE4BD21}"/>
              </a:ext>
            </a:extLst>
          </p:cNvPr>
          <p:cNvPicPr>
            <a:picLocks noChangeAspect="1"/>
          </p:cNvPicPr>
          <p:nvPr/>
        </p:nvPicPr>
        <p:blipFill rotWithShape="1">
          <a:blip r:embed="rId5"/>
          <a:srcRect l="1746" t="7536" r="2146"/>
          <a:stretch/>
        </p:blipFill>
        <p:spPr>
          <a:xfrm>
            <a:off x="-8851277" y="-556876"/>
            <a:ext cx="1166814" cy="275602"/>
          </a:xfrm>
          <a:prstGeom prst="rect">
            <a:avLst/>
          </a:prstGeom>
        </p:spPr>
      </p:pic>
      <p:pic>
        <p:nvPicPr>
          <p:cNvPr id="51" name="Picture 50">
            <a:extLst>
              <a:ext uri="{FF2B5EF4-FFF2-40B4-BE49-F238E27FC236}">
                <a16:creationId xmlns:a16="http://schemas.microsoft.com/office/drawing/2014/main" id="{79D5CA5C-6F52-4344-A8A7-93F7A680ABF5}"/>
              </a:ext>
            </a:extLst>
          </p:cNvPr>
          <p:cNvPicPr>
            <a:picLocks noChangeAspect="1"/>
          </p:cNvPicPr>
          <p:nvPr/>
        </p:nvPicPr>
        <p:blipFill rotWithShape="1">
          <a:blip r:embed="rId5"/>
          <a:srcRect l="1746" t="7536" r="2146"/>
          <a:stretch/>
        </p:blipFill>
        <p:spPr>
          <a:xfrm>
            <a:off x="-8848278" y="1277083"/>
            <a:ext cx="1166814" cy="275602"/>
          </a:xfrm>
          <a:prstGeom prst="rect">
            <a:avLst/>
          </a:prstGeom>
        </p:spPr>
      </p:pic>
      <p:pic>
        <p:nvPicPr>
          <p:cNvPr id="59" name="Picture 58" descr="A picture containing meter, clock&#10;&#10;Description automatically generated">
            <a:extLst>
              <a:ext uri="{FF2B5EF4-FFF2-40B4-BE49-F238E27FC236}">
                <a16:creationId xmlns:a16="http://schemas.microsoft.com/office/drawing/2014/main" id="{8159DC71-B43C-4A9C-9B21-2A6E46CDE4D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4632" y="3528406"/>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PnP SPFx ACEs</a:t>
            </a:r>
            <a:endParaRPr lang="en-US"/>
          </a:p>
        </p:txBody>
      </p:sp>
      <p:pic>
        <p:nvPicPr>
          <p:cNvPr id="48" name="Picture 47">
            <a:extLst>
              <a:ext uri="{FF2B5EF4-FFF2-40B4-BE49-F238E27FC236}">
                <a16:creationId xmlns:a16="http://schemas.microsoft.com/office/drawing/2014/main" id="{7E92ECD5-91E9-7DE5-29BD-6A7917F84312}"/>
              </a:ext>
            </a:extLst>
          </p:cNvPr>
          <p:cNvPicPr>
            <a:picLocks noChangeAspect="1"/>
          </p:cNvPicPr>
          <p:nvPr/>
        </p:nvPicPr>
        <p:blipFill>
          <a:blip r:embed="rId6"/>
          <a:srcRect/>
          <a:stretch/>
        </p:blipFill>
        <p:spPr>
          <a:xfrm>
            <a:off x="5145944" y="995978"/>
            <a:ext cx="4348524" cy="2371921"/>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4" name="Picture 3">
            <a:extLst>
              <a:ext uri="{FF2B5EF4-FFF2-40B4-BE49-F238E27FC236}">
                <a16:creationId xmlns:a16="http://schemas.microsoft.com/office/drawing/2014/main" id="{E7833912-E33F-82DE-FC36-960C40EE3FF9}"/>
              </a:ext>
            </a:extLst>
          </p:cNvPr>
          <p:cNvPicPr>
            <a:picLocks noChangeAspect="1"/>
          </p:cNvPicPr>
          <p:nvPr/>
        </p:nvPicPr>
        <p:blipFill>
          <a:blip r:embed="rId7"/>
          <a:srcRect/>
          <a:stretch/>
        </p:blipFill>
        <p:spPr>
          <a:xfrm>
            <a:off x="5659974" y="3533731"/>
            <a:ext cx="5417159" cy="2882147"/>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9" name="Picture 18">
            <a:extLst>
              <a:ext uri="{FF2B5EF4-FFF2-40B4-BE49-F238E27FC236}">
                <a16:creationId xmlns:a16="http://schemas.microsoft.com/office/drawing/2014/main" id="{E339A573-4937-3F2B-9019-BCE42944C8B1}"/>
              </a:ext>
            </a:extLst>
          </p:cNvPr>
          <p:cNvPicPr>
            <a:picLocks noChangeAspect="1"/>
          </p:cNvPicPr>
          <p:nvPr/>
        </p:nvPicPr>
        <p:blipFill>
          <a:blip r:embed="rId8"/>
          <a:srcRect/>
          <a:stretch/>
        </p:blipFill>
        <p:spPr>
          <a:xfrm>
            <a:off x="9240625" y="1523340"/>
            <a:ext cx="2873501" cy="2314514"/>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spTree>
    <p:extLst>
      <p:ext uri="{BB962C8B-B14F-4D97-AF65-F5344CB8AC3E}">
        <p14:creationId xmlns:p14="http://schemas.microsoft.com/office/powerpoint/2010/main" val="1544919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9CDF2B99-E356-4F15-1668-E10BEAA40D9A}"/>
              </a:ext>
            </a:extLst>
          </p:cNvPr>
          <p:cNvCxnSpPr/>
          <p:nvPr/>
        </p:nvCxnSpPr>
        <p:spPr>
          <a:xfrm>
            <a:off x="7560129" y="1069521"/>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C781CEEB-2BFF-4DEF-F349-684D7BBF3358}"/>
              </a:ext>
            </a:extLst>
          </p:cNvPr>
          <p:cNvCxnSpPr>
            <a:cxnSpLocks/>
          </p:cNvCxnSpPr>
          <p:nvPr/>
        </p:nvCxnSpPr>
        <p:spPr>
          <a:xfrm>
            <a:off x="11378293" y="4352180"/>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265543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200750" y="2900938"/>
            <a:ext cx="5235725" cy="2677087"/>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400" b="1" dirty="0">
                <a:latin typeface="Segoe UI Light"/>
                <a:ea typeface="+mj-lt"/>
                <a:cs typeface="+mj-lt"/>
              </a:rPr>
              <a:t>React Taxonomy File Explorer</a:t>
            </a:r>
            <a:r>
              <a:rPr lang="en-US" sz="2400" dirty="0">
                <a:latin typeface="Segoe UI Light"/>
                <a:ea typeface="+mj-lt"/>
                <a:cs typeface="+mj-lt"/>
              </a:rPr>
              <a:t>         – Markus </a:t>
            </a:r>
            <a:r>
              <a:rPr lang="en-US" sz="2400" dirty="0" err="1">
                <a:latin typeface="Segoe UI Light"/>
                <a:ea typeface="+mj-lt"/>
                <a:cs typeface="+mj-lt"/>
              </a:rPr>
              <a:t>Möller</a:t>
            </a:r>
            <a:r>
              <a:rPr lang="en-US" sz="2400" dirty="0">
                <a:latin typeface="Segoe UI Light"/>
                <a:ea typeface="+mj-lt"/>
                <a:cs typeface="+mj-lt"/>
              </a:rPr>
              <a:t> </a:t>
            </a:r>
          </a:p>
          <a:p>
            <a:pPr marL="351790" indent="-342900">
              <a:buFont typeface="Arial" panose="020B0604020202020204" pitchFamily="34" charset="0"/>
              <a:buChar char="•"/>
            </a:pPr>
            <a:endParaRPr lang="en-US" sz="2400" dirty="0">
              <a:latin typeface="Segoe UI Light"/>
              <a:ea typeface="+mj-lt"/>
              <a:cs typeface="+mj-lt"/>
            </a:endParaRPr>
          </a:p>
          <a:p>
            <a:pPr marL="351790" indent="-342900">
              <a:buFont typeface="Arial" panose="020B0604020202020204" pitchFamily="34" charset="0"/>
              <a:buChar char="•"/>
            </a:pPr>
            <a:r>
              <a:rPr lang="en-US" sz="2400" b="1" dirty="0">
                <a:latin typeface="Segoe UI Light"/>
                <a:ea typeface="+mj-lt"/>
                <a:cs typeface="+mj-lt"/>
              </a:rPr>
              <a:t>Introduction to new Viva Connections Toolkit VS Code extension to streamline your development                                </a:t>
            </a:r>
            <a:r>
              <a:rPr lang="en-US" sz="2400" dirty="0">
                <a:latin typeface="Segoe UI Light"/>
                <a:ea typeface="+mj-lt"/>
                <a:cs typeface="+mj-lt"/>
              </a:rPr>
              <a:t>– Elio </a:t>
            </a:r>
            <a:r>
              <a:rPr lang="en-US" sz="2400" dirty="0" err="1">
                <a:latin typeface="Segoe UI Light"/>
                <a:ea typeface="+mj-lt"/>
                <a:cs typeface="+mj-lt"/>
              </a:rPr>
              <a:t>Struyf</a:t>
            </a:r>
            <a:endParaRPr lang="en-US" sz="2400" dirty="0">
              <a:solidFill>
                <a:schemeClr val="tx1"/>
              </a:solidFill>
              <a:latin typeface="Segoe UI Light"/>
              <a:cs typeface="Segoe UI Semibold"/>
            </a:endParaRP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5"/>
          <a:srcRect/>
          <a:stretch/>
        </p:blipFill>
        <p:spPr bwMode="auto">
          <a:xfrm>
            <a:off x="6058563" y="4239482"/>
            <a:ext cx="1088609" cy="1088609"/>
          </a:xfrm>
          <a:prstGeom prst="ellipse">
            <a:avLst/>
          </a:prstGeom>
          <a:ln>
            <a:noFill/>
          </a:ln>
          <a:effectLst>
            <a:softEdge rad="112500"/>
          </a:effectLst>
        </p:spPr>
      </p:pic>
      <p:pic>
        <p:nvPicPr>
          <p:cNvPr id="10" name="Picture 2">
            <a:extLst>
              <a:ext uri="{FF2B5EF4-FFF2-40B4-BE49-F238E27FC236}">
                <a16:creationId xmlns:a16="http://schemas.microsoft.com/office/drawing/2014/main" id="{15B0DB46-24E4-45EE-8E26-622D1FA3D4D0}"/>
              </a:ext>
            </a:extLst>
          </p:cNvPr>
          <p:cNvPicPr>
            <a:picLocks noChangeAspect="1" noChangeArrowheads="1"/>
          </p:cNvPicPr>
          <p:nvPr/>
        </p:nvPicPr>
        <p:blipFill>
          <a:blip r:embed="rId6"/>
          <a:srcRect/>
          <a:stretch/>
        </p:blipFill>
        <p:spPr bwMode="auto">
          <a:xfrm>
            <a:off x="6131133" y="2894901"/>
            <a:ext cx="1088609" cy="1088609"/>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750">
                <a:latin typeface="Segoe UI"/>
                <a:cs typeface="Segoe UI Semibold"/>
              </a:rPr>
              <a:t>Next Viva Connections &amp; SPFx call: </a:t>
            </a:r>
            <a:r>
              <a:rPr lang="en-US" sz="2750" b="1">
                <a:latin typeface="Segoe UI"/>
                <a:cs typeface="Segoe UI Semibold"/>
              </a:rPr>
              <a:t>August 25</a:t>
            </a:r>
            <a:r>
              <a:rPr lang="en-US" sz="2750" b="1" baseline="30000">
                <a:latin typeface="Segoe UI"/>
                <a:cs typeface="Segoe UI Semibold"/>
              </a:rPr>
              <a:t>th</a:t>
            </a:r>
            <a:r>
              <a:rPr lang="en-US" sz="2750" b="1">
                <a:latin typeface="Segoe UI"/>
                <a:cs typeface="Segoe UI Semibold"/>
              </a:rPr>
              <a:t> at 07:00am PT</a:t>
            </a:r>
          </a:p>
          <a:p>
            <a:pPr marL="0" indent="0" algn="ctr">
              <a:buNone/>
            </a:pPr>
            <a:r>
              <a:rPr lang="en-US" sz="2000">
                <a:latin typeface="Segoe UI"/>
                <a:cs typeface="Segoe UI Semibold"/>
              </a:rPr>
              <a:t>Next M365 General Dev call: </a:t>
            </a:r>
            <a:r>
              <a:rPr lang="en-US" sz="2000" b="1">
                <a:latin typeface="Segoe UI"/>
                <a:cs typeface="Segoe UI Semibold"/>
              </a:rPr>
              <a:t>August 18</a:t>
            </a:r>
            <a:r>
              <a:rPr lang="en-US" sz="2000" b="1" baseline="30000">
                <a:latin typeface="Segoe UI"/>
                <a:cs typeface="Segoe UI Semibold"/>
              </a:rPr>
              <a:t>th</a:t>
            </a:r>
            <a:r>
              <a:rPr lang="en-US" sz="2000" b="1">
                <a:latin typeface="Segoe UI"/>
                <a:cs typeface="Segoe UI Semibold"/>
              </a:rPr>
              <a:t> at 07:00am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4" cy="4075027"/>
            <a:chOff x="9956370" y="1471029"/>
            <a:chExt cx="2549364"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4"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00">
                <a:gradFill>
                  <a:gsLst>
                    <a:gs pos="2917">
                      <a:schemeClr val="tx1"/>
                    </a:gs>
                    <a:gs pos="30000">
                      <a:schemeClr val="tx1"/>
                    </a:gs>
                  </a:gsLst>
                  <a:lin ang="5400000" scaled="0"/>
                </a:gradFill>
              </a:rPr>
              <a:t>Microsoft 365 platform (weekly)	</a:t>
            </a:r>
            <a:r>
              <a:rPr lang="en-US" sz="2400">
                <a:solidFill>
                  <a:schemeClr val="accent1"/>
                </a:solidFill>
                <a:hlinkClick r:id="rId3">
                  <a:extLst>
                    <a:ext uri="{A12FA001-AC4F-418D-AE19-62706E023703}">
                      <ahyp:hlinkClr xmlns:ahyp="http://schemas.microsoft.com/office/drawing/2018/hyperlinkcolor" val="tx"/>
                    </a:ext>
                  </a:extLst>
                </a:hlinkClick>
              </a:rPr>
              <a:t>https://aka.ms/m365-dev-call</a:t>
            </a:r>
            <a:r>
              <a:rPr lang="en-US" sz="2400">
                <a:solidFill>
                  <a:schemeClr val="accent1"/>
                </a:solidFill>
              </a:rPr>
              <a:t> </a:t>
            </a:r>
            <a:endParaRPr lang="en-US" sz="2448">
              <a:solidFill>
                <a:schemeClr val="accent1"/>
              </a:solidFill>
            </a:endParaRP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a:t>
            </a:r>
            <a:r>
              <a:rPr lang="en-US" sz="1600" b="1">
                <a:solidFill>
                  <a:schemeClr val="tx2"/>
                </a:solidFill>
              </a:rPr>
              <a:t>on a summer break </a:t>
            </a:r>
            <a:r>
              <a:rPr lang="en-US" sz="1600">
                <a:solidFill>
                  <a:schemeClr val="tx2"/>
                </a:solidFill>
              </a:rPr>
              <a:t>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endParaRPr lang="en-US" sz="1600">
              <a:solidFill>
                <a:schemeClr val="tx2"/>
              </a:solidFill>
              <a:cs typeface="Segoe UI"/>
            </a:endParaRP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00">
                <a:gradFill>
                  <a:gsLst>
                    <a:gs pos="2917">
                      <a:schemeClr val="tx1"/>
                    </a:gs>
                    <a:gs pos="30000">
                      <a:schemeClr val="tx1"/>
                    </a:gs>
                  </a:gsLst>
                  <a:lin ang="5400000" scaled="0"/>
                </a:gradFill>
              </a:rPr>
              <a:t>Adaptive Cards			</a:t>
            </a:r>
            <a:r>
              <a:rPr lang="en-US" sz="2400">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chemeClr val="tx1"/>
                    </a:gs>
                    <a:gs pos="30000">
                      <a:schemeClr val="tx1"/>
                    </a:gs>
                  </a:gsLst>
                  <a:lin ang="5400000" scaled="0"/>
                </a:gradFill>
              </a:rPr>
              <a:t>	</a:t>
            </a:r>
            <a:endParaRPr lang="en-US" sz="2400">
              <a:solidFill>
                <a:srgbClr val="0070C0"/>
              </a:solidFill>
            </a:endParaRPr>
          </a:p>
          <a:p>
            <a:pPr>
              <a:lnSpc>
                <a:spcPct val="90000"/>
              </a:lnSpc>
              <a:spcAft>
                <a:spcPts val="612"/>
              </a:spcAft>
            </a:pPr>
            <a:r>
              <a:rPr lang="en-US" sz="2400">
                <a:gradFill>
                  <a:gsLst>
                    <a:gs pos="2917">
                      <a:schemeClr val="tx1"/>
                    </a:gs>
                    <a:gs pos="30000">
                      <a:schemeClr val="tx1"/>
                    </a:gs>
                  </a:gsLst>
                  <a:lin ang="5400000" scaled="0"/>
                </a:gradFill>
              </a:rPr>
              <a:t>Microsoft identity platform		</a:t>
            </a:r>
            <a:r>
              <a:rPr lang="en-US" sz="2400">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Office Add-ins			</a:t>
            </a:r>
            <a:r>
              <a:rPr lang="en-US" sz="2400">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Power Platform			</a:t>
            </a:r>
            <a:r>
              <a:rPr lang="en-US" sz="2400">
                <a:solidFill>
                  <a:srgbClr val="0070C0"/>
                </a:solidFill>
                <a:hlinkClick r:id="rId7"/>
              </a:rPr>
              <a:t>https://aka.ms/PowerPlatformCommunityCall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00">
                <a:gradFill>
                  <a:gsLst>
                    <a:gs pos="2917">
                      <a:schemeClr val="tx1"/>
                    </a:gs>
                    <a:gs pos="30000">
                      <a:schemeClr val="tx1"/>
                    </a:gs>
                  </a:gsLst>
                  <a:lin ang="5400000" scaled="0"/>
                </a:gradFill>
              </a:rPr>
              <a:t>	</a:t>
            </a:r>
            <a:r>
              <a:rPr lang="en-US" sz="2400">
                <a:solidFill>
                  <a:srgbClr val="0070C0"/>
                </a:solidFill>
                <a:hlinkClick r:id="rId8">
                  <a:extLst>
                    <a:ext uri="{A12FA001-AC4F-418D-AE19-62706E023703}">
                      <ahyp:hlinkClr xmlns:ahyp="http://schemas.microsoft.com/office/drawing/2018/hyperlinkcolor" val="tx"/>
                    </a:ext>
                  </a:extLst>
                </a:hlinkClick>
              </a:rPr>
              <a:t>https://aka.ms/m365-dev-sig</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00">
                <a:gradFill>
                  <a:gsLst>
                    <a:gs pos="2917">
                      <a:schemeClr val="tx1"/>
                    </a:gs>
                    <a:gs pos="30000">
                      <a:schemeClr val="tx1"/>
                    </a:gs>
                  </a:gsLst>
                  <a:lin ang="5400000" scaled="0"/>
                </a:gradFill>
              </a:rPr>
              <a:t>	</a:t>
            </a:r>
            <a:r>
              <a:rPr lang="en-US" sz="2400">
                <a:solidFill>
                  <a:srgbClr val="0070C0"/>
                </a:solidFill>
                <a:hlinkClick r:id="rId9">
                  <a:extLst>
                    <a:ext uri="{A12FA001-AC4F-418D-AE19-62706E023703}">
                      <ahyp:hlinkClr xmlns:ahyp="http://schemas.microsoft.com/office/drawing/2018/hyperlinkcolor" val="tx"/>
                    </a:ext>
                  </a:extLst>
                </a:hlinkClick>
              </a:rPr>
              <a:t>https://aka.ms/spfx-call</a:t>
            </a:r>
            <a:r>
              <a:rPr lang="en-US" sz="2400">
                <a:solidFill>
                  <a:srgbClr val="0070C0"/>
                </a:solidFill>
              </a:rPr>
              <a:t> </a:t>
            </a:r>
            <a:endParaRPr lang="en-US" sz="2400">
              <a:solidFill>
                <a:srgbClr val="0070C0"/>
              </a:solidFill>
              <a:cs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6543394"/>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First-time contributor</a:t>
            </a:r>
          </a:p>
          <a:p>
            <a:pPr marL="285750" indent="-285750">
              <a:lnSpc>
                <a:spcPct val="150000"/>
              </a:lnSpc>
              <a:buFont typeface="Arial,Sans-Serif"/>
              <a:buChar char="•"/>
            </a:pPr>
            <a:r>
              <a:rPr lang="en-US" sz="1500" b="1">
                <a:solidFill>
                  <a:srgbClr val="1973B9"/>
                </a:solidFill>
                <a:latin typeface="Segoe UI Semibold"/>
                <a:cs typeface="Segoe UI Semibold"/>
              </a:rPr>
              <a:t>Community docs</a:t>
            </a: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SPFx developer workstation setup</a:t>
            </a:r>
            <a:endParaRPr lang="en-US" sz="1500">
              <a:solidFill>
                <a:srgbClr val="2F2F2F"/>
              </a:solidFill>
              <a:latin typeface="Segoe UI"/>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Segoe UI Black"/>
                <a:cs typeface="Segoe UI Semibold"/>
              </a:rPr>
              <a:t>More than code with VS Code</a:t>
            </a: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p>
          <a:p>
            <a:pPr>
              <a:lnSpc>
                <a:spcPct val="150000"/>
              </a:lnSpc>
            </a:pPr>
            <a:endParaRPr lang="en-US" sz="1500">
              <a:solidFill>
                <a:srgbClr val="1973B9"/>
              </a:solidFill>
              <a:latin typeface="Segoe UI Black"/>
              <a:ea typeface="Segoe UI Black"/>
              <a:cs typeface="Segoe UI Semibold"/>
            </a:endParaRPr>
          </a:p>
          <a:p>
            <a:pPr>
              <a:lnSpc>
                <a:spcPct val="150000"/>
              </a:lnSpc>
            </a:pPr>
            <a:endParaRPr lang="en-US" sz="1500">
              <a:solidFill>
                <a:srgbClr val="1973B9"/>
              </a:solidFill>
              <a:latin typeface="Segoe UI Black"/>
              <a:ea typeface="Segoe UI Black"/>
              <a:cs typeface="Segoe UI Semibold"/>
            </a:endParaRPr>
          </a:p>
          <a:p>
            <a:pPr>
              <a:lnSpc>
                <a:spcPct val="150000"/>
              </a:lnSpc>
            </a:pPr>
            <a:endParaRPr lang="en-US" sz="1500">
              <a:solidFill>
                <a:srgbClr val="1973B9"/>
              </a:solidFill>
              <a:latin typeface="Segoe UI Black"/>
              <a:ea typeface="Segoe UI Black"/>
              <a:cs typeface="Segoe UI Semibold"/>
            </a:endParaRPr>
          </a:p>
          <a:p>
            <a:pPr marL="285750" indent="-285750">
              <a:lnSpc>
                <a:spcPct val="150000"/>
              </a:lnSpc>
              <a:buFont typeface="Arial,Sans-Serif"/>
              <a:buChar char="•"/>
            </a:pPr>
            <a:r>
              <a:rPr lang="en-US" sz="1500">
                <a:solidFill>
                  <a:srgbClr val="1973B9"/>
                </a:solidFill>
                <a:latin typeface="Segoe UI Black"/>
                <a:ea typeface="Segoe UI Black"/>
                <a:cs typeface="Segoe UI Semibold"/>
              </a:rPr>
              <a:t>Power Platform Samples Contributor</a:t>
            </a:r>
          </a:p>
          <a:p>
            <a:pPr marL="285750" indent="-285750">
              <a:lnSpc>
                <a:spcPct val="150000"/>
              </a:lnSpc>
              <a:buFont typeface="Arial,Sans-Serif"/>
              <a:buChar char="•"/>
            </a:pPr>
            <a:r>
              <a:rPr lang="en-US" sz="1500" b="1">
                <a:solidFill>
                  <a:srgbClr val="1973B9"/>
                </a:solidFill>
                <a:latin typeface="Segoe UI Black" panose="020B0A02040204020203" pitchFamily="34" charset="0"/>
                <a:ea typeface="Segoe UI Black" panose="020B0A02040204020203" pitchFamily="34" charset="0"/>
                <a:cs typeface="Segoe UI Semibold"/>
              </a:rPr>
              <a:t>Writing for the Web</a:t>
            </a:r>
            <a:endParaRPr lang="en-US" sz="1500">
              <a:latin typeface="Segoe UI Black" panose="020B0A02040204020203" pitchFamily="34" charset="0"/>
              <a:ea typeface="Segoe UI Black" panose="020B0A02040204020203" pitchFamily="34" charset="0"/>
              <a:cs typeface="Segoe UI Semibold"/>
            </a:endParaRPr>
          </a:p>
          <a:p>
            <a:pPr marL="285750" indent="-285750">
              <a:lnSpc>
                <a:spcPct val="150000"/>
              </a:lnSpc>
              <a:buFont typeface="Arial,Sans-Serif"/>
              <a:buChar char="•"/>
            </a:pPr>
            <a:endParaRPr lang="en-US" sz="1500">
              <a:ea typeface="+mn-lt"/>
              <a:cs typeface="+mn-lt"/>
            </a:endParaRPr>
          </a:p>
          <a:p>
            <a:pPr>
              <a:lnSpc>
                <a:spcPct val="150000"/>
              </a:lnSpc>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pic>
        <p:nvPicPr>
          <p:cNvPr id="5" name="Picture 6">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l="219" r="219"/>
          <a:stretch/>
        </p:blipFill>
        <p:spPr>
          <a:xfrm>
            <a:off x="5822415" y="1041776"/>
            <a:ext cx="6900907" cy="4215587"/>
          </a:xfrm>
          <a:prstGeom prst="rect">
            <a:avLst/>
          </a:prstGeom>
        </p:spPr>
      </p:pic>
      <p:sp>
        <p:nvSpPr>
          <p:cNvPr id="4" name="Rectangle 3">
            <a:extLst>
              <a:ext uri="{FF2B5EF4-FFF2-40B4-BE49-F238E27FC236}">
                <a16:creationId xmlns:a16="http://schemas.microsoft.com/office/drawing/2014/main" id="{3CDF55D0-D6B5-1937-F179-520E5A479F43}"/>
              </a:ext>
            </a:extLst>
          </p:cNvPr>
          <p:cNvSpPr/>
          <p:nvPr/>
        </p:nvSpPr>
        <p:spPr bwMode="auto">
          <a:xfrm rot="1171682">
            <a:off x="3608752" y="5087245"/>
            <a:ext cx="2131097" cy="635091"/>
          </a:xfrm>
          <a:prstGeom prst="rect">
            <a:avLst/>
          </a:prstGeom>
          <a:solidFill>
            <a:srgbClr val="ED7D3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spcBef>
                <a:spcPct val="0"/>
              </a:spcBef>
              <a:spcAft>
                <a:spcPct val="0"/>
              </a:spcAft>
            </a:pPr>
            <a:r>
              <a:rPr lang="en-US" sz="1500">
                <a:gradFill>
                  <a:gsLst>
                    <a:gs pos="0">
                      <a:srgbClr val="FFFFFF"/>
                    </a:gs>
                    <a:gs pos="100000">
                      <a:srgbClr val="FFFFFF"/>
                    </a:gs>
                  </a:gsLst>
                  <a:lin ang="5400000" scaled="0"/>
                </a:gradFill>
                <a:latin typeface="Segoe UI Black"/>
                <a:cs typeface="Segoe UI"/>
              </a:rPr>
              <a:t>August &amp; September Dates</a:t>
            </a:r>
            <a:endParaRPr lang="en-US"/>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SharePoint Framework</a:t>
            </a:r>
            <a:br>
              <a:rPr lang="en-US"/>
            </a:br>
            <a:r>
              <a:rPr lang="en-US" sz="2800"/>
              <a:t>Latest from Microsoft engineering for Microsoft Viva, Microsoft Teams and SharePoint extensibility</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183C7A-C387-45C5-B839-7BB228B4091B}"/>
              </a:ext>
            </a:extLst>
          </p:cNvPr>
          <p:cNvSpPr/>
          <p:nvPr/>
        </p:nvSpPr>
        <p:spPr bwMode="auto">
          <a:xfrm>
            <a:off x="1041150" y="1667066"/>
            <a:ext cx="2343400"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RELEASE</a:t>
            </a:r>
          </a:p>
        </p:txBody>
      </p:sp>
      <p:sp>
        <p:nvSpPr>
          <p:cNvPr id="19" name="TextBox 18">
            <a:extLst>
              <a:ext uri="{FF2B5EF4-FFF2-40B4-BE49-F238E27FC236}">
                <a16:creationId xmlns:a16="http://schemas.microsoft.com/office/drawing/2014/main" id="{B96EE522-6672-435D-A47F-0B904BCE8C3A}"/>
              </a:ext>
            </a:extLst>
          </p:cNvPr>
          <p:cNvSpPr txBox="1"/>
          <p:nvPr/>
        </p:nvSpPr>
        <p:spPr>
          <a:xfrm>
            <a:off x="851027" y="2310199"/>
            <a:ext cx="4663948" cy="1902059"/>
          </a:xfrm>
          <a:prstGeom prst="rect">
            <a:avLst/>
          </a:prstGeom>
          <a:noFill/>
        </p:spPr>
        <p:txBody>
          <a:bodyPr wrap="square" lIns="182880" tIns="146304" rIns="182880" bIns="146304" rtlCol="0">
            <a:spAutoFit/>
          </a:bodyPr>
          <a:lstStyle/>
          <a:p>
            <a:pPr>
              <a:lnSpc>
                <a:spcPct val="90000"/>
              </a:lnSpc>
              <a:spcAft>
                <a:spcPts val="600"/>
              </a:spcAft>
            </a:pPr>
            <a:r>
              <a:rPr lang="en-US" sz="4000">
                <a:solidFill>
                  <a:schemeClr val="accent1"/>
                </a:solidFill>
                <a:latin typeface="Segoe UI Semibold" panose="020B0702040204020203" pitchFamily="34" charset="0"/>
                <a:cs typeface="Segoe UI Semibold" panose="020B0702040204020203" pitchFamily="34" charset="0"/>
              </a:rPr>
              <a:t>SharePoint Framework </a:t>
            </a:r>
            <a:r>
              <a:rPr lang="en-US" sz="36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1.15.2 now available!</a:t>
            </a: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939550" y="3932493"/>
            <a:ext cx="4418438" cy="1754326"/>
          </a:xfrm>
          <a:prstGeom prst="rect">
            <a:avLst/>
          </a:prstGeom>
        </p:spPr>
        <p:txBody>
          <a:bodyPr wrap="square">
            <a:spAutoFit/>
          </a:bodyPr>
          <a:lstStyle/>
          <a:p>
            <a:endParaRPr lang="en-FI" sz="1600">
              <a:solidFill>
                <a:schemeClr val="tx2">
                  <a:lumMod val="90000"/>
                  <a:lumOff val="10000"/>
                </a:schemeClr>
              </a:solidFill>
              <a:latin typeface="Open Sans"/>
            </a:endParaRPr>
          </a:p>
          <a:p>
            <a:r>
              <a:rPr lang="en-US" sz="1600">
                <a:solidFill>
                  <a:schemeClr val="tx2">
                    <a:lumMod val="90000"/>
                    <a:lumOff val="10000"/>
                  </a:schemeClr>
                </a:solidFill>
                <a:latin typeface="Open Sans"/>
              </a:rPr>
              <a:t>New updated version of SharePoint Framework is now available with updated features for Microsoft Teams, Microsoft Viva and SharePoint Online</a:t>
            </a:r>
          </a:p>
          <a:p>
            <a:endParaRPr lang="en-US" sz="1600">
              <a:solidFill>
                <a:schemeClr val="tx2">
                  <a:lumMod val="90000"/>
                  <a:lumOff val="10000"/>
                </a:schemeClr>
              </a:solidFill>
              <a:latin typeface="Open Sans"/>
            </a:endParaRPr>
          </a:p>
          <a:p>
            <a:r>
              <a:rPr lang="en-US" sz="1200">
                <a:solidFill>
                  <a:schemeClr val="tx2">
                    <a:lumMod val="90000"/>
                    <a:lumOff val="10000"/>
                  </a:schemeClr>
                </a:solidFill>
                <a:latin typeface="Open Sans"/>
              </a:rPr>
              <a:t>npm install -g @microsoft/generator-sharepoint@latest</a:t>
            </a:r>
          </a:p>
        </p:txBody>
      </p:sp>
      <p:pic>
        <p:nvPicPr>
          <p:cNvPr id="2" name="Picture 1" descr="Download Microsoft Teams Logo in SVG Vector or PNG File Format - Logo.wine">
            <a:extLst>
              <a:ext uri="{FF2B5EF4-FFF2-40B4-BE49-F238E27FC236}">
                <a16:creationId xmlns:a16="http://schemas.microsoft.com/office/drawing/2014/main" id="{93FAEBCE-7AE3-4F23-8BB2-C929D2A9A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838" y="6056229"/>
            <a:ext cx="1393239" cy="92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wnload Microsoft SharePoint Logo in SVG Vector or PNG File Format - Logo .wine">
            <a:extLst>
              <a:ext uri="{FF2B5EF4-FFF2-40B4-BE49-F238E27FC236}">
                <a16:creationId xmlns:a16="http://schemas.microsoft.com/office/drawing/2014/main" id="{4530F37A-AAE9-4C84-9411-86A4619F7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422" y="6061821"/>
            <a:ext cx="1384851" cy="923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iva Connections Logo">
            <a:extLst>
              <a:ext uri="{FF2B5EF4-FFF2-40B4-BE49-F238E27FC236}">
                <a16:creationId xmlns:a16="http://schemas.microsoft.com/office/drawing/2014/main" id="{FD0EC994-A934-45BE-B74F-D414FD841D8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52120" y="6217283"/>
            <a:ext cx="606718" cy="606718"/>
          </a:xfrm>
          <a:prstGeom prst="rect">
            <a:avLst/>
          </a:prstGeom>
        </p:spPr>
      </p:pic>
      <p:pic>
        <p:nvPicPr>
          <p:cNvPr id="16" name="Picture 15">
            <a:extLst>
              <a:ext uri="{FF2B5EF4-FFF2-40B4-BE49-F238E27FC236}">
                <a16:creationId xmlns:a16="http://schemas.microsoft.com/office/drawing/2014/main" id="{0B336BA3-CB21-BB0A-CD8E-DCABA5E36A87}"/>
              </a:ext>
            </a:extLst>
          </p:cNvPr>
          <p:cNvPicPr>
            <a:picLocks noChangeAspect="1"/>
          </p:cNvPicPr>
          <p:nvPr/>
        </p:nvPicPr>
        <p:blipFill>
          <a:blip r:embed="rId8"/>
          <a:stretch>
            <a:fillRect/>
          </a:stretch>
        </p:blipFill>
        <p:spPr>
          <a:xfrm>
            <a:off x="10060165" y="1627022"/>
            <a:ext cx="2182557" cy="2548349"/>
          </a:xfrm>
          <a:prstGeom prst="rect">
            <a:avLst/>
          </a:prstGeom>
          <a:noFill/>
          <a:ln>
            <a:solidFill>
              <a:schemeClr val="tx1">
                <a:lumMod val="25000"/>
                <a:lumOff val="75000"/>
              </a:schemeClr>
            </a:solidFill>
          </a:ln>
        </p:spPr>
      </p:pic>
      <p:pic>
        <p:nvPicPr>
          <p:cNvPr id="14" name="Picture 2" descr="Graphical user interface, application, website&#10;&#10;Description automatically generated">
            <a:extLst>
              <a:ext uri="{FF2B5EF4-FFF2-40B4-BE49-F238E27FC236}">
                <a16:creationId xmlns:a16="http://schemas.microsoft.com/office/drawing/2014/main" id="{0DB8D043-137E-514D-C77D-79D875D289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2152" y="1627022"/>
            <a:ext cx="2124809" cy="3201665"/>
          </a:xfrm>
          <a:prstGeom prst="rect">
            <a:avLst/>
          </a:prstGeom>
          <a:noFill/>
          <a:ln>
            <a:solidFill>
              <a:schemeClr val="tx1">
                <a:lumMod val="25000"/>
                <a:lumOff val="75000"/>
              </a:schemeClr>
            </a:solidFill>
          </a:ln>
        </p:spPr>
      </p:pic>
      <p:pic>
        <p:nvPicPr>
          <p:cNvPr id="15" name="Picture 14">
            <a:extLst>
              <a:ext uri="{FF2B5EF4-FFF2-40B4-BE49-F238E27FC236}">
                <a16:creationId xmlns:a16="http://schemas.microsoft.com/office/drawing/2014/main" id="{90B2DEC1-6E2E-FDDD-6B83-188999A30082}"/>
              </a:ext>
            </a:extLst>
          </p:cNvPr>
          <p:cNvPicPr>
            <a:picLocks noChangeAspect="1"/>
          </p:cNvPicPr>
          <p:nvPr/>
        </p:nvPicPr>
        <p:blipFill>
          <a:blip r:embed="rId10"/>
          <a:stretch>
            <a:fillRect/>
          </a:stretch>
        </p:blipFill>
        <p:spPr>
          <a:xfrm>
            <a:off x="6054386" y="3346882"/>
            <a:ext cx="2546011" cy="2192914"/>
          </a:xfrm>
          <a:prstGeom prst="rect">
            <a:avLst/>
          </a:prstGeom>
        </p:spPr>
      </p:pic>
      <p:pic>
        <p:nvPicPr>
          <p:cNvPr id="1026" name="Picture 2" descr="Multiple images uploaded at once">
            <a:extLst>
              <a:ext uri="{FF2B5EF4-FFF2-40B4-BE49-F238E27FC236}">
                <a16:creationId xmlns:a16="http://schemas.microsoft.com/office/drawing/2014/main" id="{17D9DD87-9988-24FE-E006-4A6D40C403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75134" y="3993952"/>
            <a:ext cx="2298533" cy="1545844"/>
          </a:xfrm>
          <a:prstGeom prst="rect">
            <a:avLst/>
          </a:prstGeom>
          <a:noFill/>
          <a:ln>
            <a:solidFill>
              <a:schemeClr val="tx1">
                <a:lumMod val="25000"/>
                <a:lumOff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2962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2791</Words>
  <Application>Microsoft Office PowerPoint</Application>
  <PresentationFormat>Custom</PresentationFormat>
  <Paragraphs>368</Paragraphs>
  <Slides>26</Slides>
  <Notes>26</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26</vt:i4>
      </vt:variant>
    </vt:vector>
  </HeadingPairs>
  <TitlesOfParts>
    <vt:vector size="44" baseType="lpstr">
      <vt:lpstr>Apple Color Emoji</vt:lpstr>
      <vt:lpstr>-apple-system</vt:lpstr>
      <vt:lpstr>Arial</vt:lpstr>
      <vt:lpstr>Arial,Sans-Serif</vt:lpstr>
      <vt:lpstr>Calibri</vt:lpstr>
      <vt:lpstr>Consolas</vt:lpstr>
      <vt:lpstr>Corbel</vt:lpstr>
      <vt:lpstr>Fira Code</vt:lpstr>
      <vt:lpstr>Open Sans</vt:lpstr>
      <vt:lpstr>Segoe UI</vt:lpstr>
      <vt:lpstr>Segoe UI Black</vt:lpstr>
      <vt:lpstr>Segoe UI Light</vt:lpstr>
      <vt:lpstr>Segoe UI Semibold</vt:lpstr>
      <vt:lpstr>Segoe UI Semilight</vt:lpstr>
      <vt:lpstr>Wingdings</vt:lpstr>
      <vt:lpstr>Office 365 PPT Template - 2017</vt:lpstr>
      <vt:lpstr>Digital Blue Tunnel 16x9</vt:lpstr>
      <vt:lpstr>Office 365 PPT Template - 2017</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SharePoint Framework Latest from Microsoft engineering for Microsoft Viva, Microsoft Teams and SharePoint extensibility   </vt:lpstr>
      <vt:lpstr>PowerPoint Presentation</vt:lpstr>
      <vt:lpstr>Rolling 28 days active users (MAU) for custom SharePoint Framework components in M365 There are currently tens of millions of monthly active users for customer and partner created SharePoint Framework components in Microsoft 365</vt:lpstr>
      <vt:lpstr>The Road Ahead – SPFx roadmap </vt:lpstr>
      <vt:lpstr>PnPjs Client-Side Libraries   </vt:lpstr>
      <vt:lpstr>PnPjs Client-Side Libraries</vt:lpstr>
      <vt:lpstr>CLI for Microsoft 365 </vt:lpstr>
      <vt:lpstr>CLI for Microsoft 365</vt:lpstr>
      <vt:lpstr>SPFx Reusable Components </vt:lpstr>
      <vt:lpstr>Reusable SPFx Controls</vt:lpstr>
      <vt:lpstr>PnP Modern Search </vt:lpstr>
      <vt:lpstr>PnP Modern Search</vt:lpstr>
      <vt:lpstr>PnP SPFx Samples </vt:lpstr>
      <vt:lpstr>PnP SPFx Samples</vt:lpstr>
      <vt:lpstr>PnP SPFx ACEs</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2022-08-11T17:33:10Z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